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67" r:id="rId4"/>
    <p:sldId id="268" r:id="rId5"/>
    <p:sldId id="263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CFBCDD-1267-4EEB-AC23-12EEE695C9FC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ECFBCDD-1267-4EEB-AC23-12EEE695C9FC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Rethinking Life – Rethinking Lies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Matthew 5:33-37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3064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The </a:t>
            </a:r>
            <a:r>
              <a:rPr lang="en-US" sz="3200" b="1" u="sng" dirty="0"/>
              <a:t>law</a:t>
            </a:r>
            <a:r>
              <a:rPr lang="en-US" sz="3200" b="1" dirty="0"/>
              <a:t> of </a:t>
            </a:r>
            <a:r>
              <a:rPr lang="en-US" sz="3200" b="1" u="sng" dirty="0"/>
              <a:t>lies</a:t>
            </a:r>
            <a:r>
              <a:rPr lang="en-US" sz="3200" b="1" dirty="0"/>
              <a:t>.</a:t>
            </a:r>
          </a:p>
          <a:p>
            <a:pPr lvl="1"/>
            <a:r>
              <a:rPr lang="en-US" sz="2800" b="1" dirty="0" smtClean="0"/>
              <a:t>Do </a:t>
            </a:r>
            <a:r>
              <a:rPr lang="en-US" sz="2800" b="1" dirty="0"/>
              <a:t>not use </a:t>
            </a:r>
            <a:r>
              <a:rPr lang="en-US" sz="2800" b="1" u="sng" dirty="0"/>
              <a:t>God’s</a:t>
            </a:r>
            <a:r>
              <a:rPr lang="en-US" sz="2800" b="1" dirty="0"/>
              <a:t> name </a:t>
            </a:r>
            <a:r>
              <a:rPr lang="en-US" sz="2800" b="1" u="sng" dirty="0"/>
              <a:t>improperly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Do </a:t>
            </a:r>
            <a:r>
              <a:rPr lang="en-US" sz="2800" b="1" dirty="0"/>
              <a:t>not bear </a:t>
            </a:r>
            <a:r>
              <a:rPr lang="en-US" sz="2800" b="1" u="sng" dirty="0"/>
              <a:t>false</a:t>
            </a:r>
            <a:r>
              <a:rPr lang="en-US" sz="2800" b="1" dirty="0"/>
              <a:t> </a:t>
            </a:r>
            <a:r>
              <a:rPr lang="en-US" sz="2800" b="1" u="sng" dirty="0"/>
              <a:t>witness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The </a:t>
            </a:r>
            <a:r>
              <a:rPr lang="en-US" sz="2800" b="1" dirty="0"/>
              <a:t>rest is </a:t>
            </a:r>
            <a:r>
              <a:rPr lang="en-US" sz="2800" b="1" u="sng" dirty="0" smtClean="0"/>
              <a:t>added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Rethinking </a:t>
            </a:r>
            <a:r>
              <a:rPr lang="en-US" b="1" dirty="0" smtClean="0"/>
              <a:t>Lies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5553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</a:t>
            </a:r>
            <a:r>
              <a:rPr lang="en-US" sz="3200" b="1" u="sng" dirty="0"/>
              <a:t>law</a:t>
            </a:r>
            <a:r>
              <a:rPr lang="en-US" sz="3200" b="1" dirty="0"/>
              <a:t> of </a:t>
            </a:r>
            <a:r>
              <a:rPr lang="en-US" sz="3200" b="1" u="sng" dirty="0"/>
              <a:t>lies</a:t>
            </a:r>
            <a:r>
              <a:rPr lang="en-US" sz="3200" b="1" dirty="0"/>
              <a:t>.</a:t>
            </a:r>
          </a:p>
          <a:p>
            <a:r>
              <a:rPr lang="en-US" sz="3200" b="1" u="sng" dirty="0" smtClean="0"/>
              <a:t>Think</a:t>
            </a:r>
            <a:r>
              <a:rPr lang="en-US" sz="3200" b="1" dirty="0" smtClean="0"/>
              <a:t> </a:t>
            </a:r>
            <a:r>
              <a:rPr lang="en-US" sz="3200" b="1" dirty="0"/>
              <a:t>through what you </a:t>
            </a:r>
            <a:r>
              <a:rPr lang="en-US" sz="3200" b="1" u="sng" dirty="0"/>
              <a:t>say</a:t>
            </a:r>
            <a:r>
              <a:rPr lang="en-US" sz="3200" b="1" dirty="0"/>
              <a:t>.</a:t>
            </a:r>
          </a:p>
          <a:p>
            <a:pPr lvl="1"/>
            <a:r>
              <a:rPr lang="en-US" sz="2800" b="1" dirty="0" smtClean="0"/>
              <a:t>All </a:t>
            </a:r>
            <a:r>
              <a:rPr lang="en-US" sz="2800" b="1" u="sng" dirty="0"/>
              <a:t>important</a:t>
            </a:r>
            <a:r>
              <a:rPr lang="en-US" sz="2800" b="1" dirty="0"/>
              <a:t> things </a:t>
            </a:r>
            <a:r>
              <a:rPr lang="en-US" sz="2800" b="1" u="sng" dirty="0"/>
              <a:t>relate</a:t>
            </a:r>
            <a:r>
              <a:rPr lang="en-US" sz="2800" b="1" dirty="0"/>
              <a:t> to God.</a:t>
            </a:r>
          </a:p>
          <a:p>
            <a:pPr lvl="1"/>
            <a:r>
              <a:rPr lang="en-US" sz="2800" b="1" dirty="0" smtClean="0"/>
              <a:t>Be </a:t>
            </a:r>
            <a:r>
              <a:rPr lang="en-US" sz="2800" b="1" u="sng" dirty="0"/>
              <a:t>reverent</a:t>
            </a:r>
            <a:r>
              <a:rPr lang="en-US" sz="2800" b="1" dirty="0"/>
              <a:t> and </a:t>
            </a:r>
            <a:r>
              <a:rPr lang="en-US" sz="2800" b="1" u="sng" dirty="0"/>
              <a:t>fear</a:t>
            </a:r>
            <a:r>
              <a:rPr lang="en-US" sz="2800" b="1" dirty="0"/>
              <a:t> God.</a:t>
            </a:r>
          </a:p>
          <a:p>
            <a:pPr lvl="1"/>
            <a:r>
              <a:rPr lang="en-US" sz="2800" b="1" u="sng" dirty="0" smtClean="0"/>
              <a:t>Flippant</a:t>
            </a:r>
            <a:r>
              <a:rPr lang="en-US" sz="2800" b="1" dirty="0" smtClean="0"/>
              <a:t> </a:t>
            </a:r>
            <a:r>
              <a:rPr lang="en-US" sz="2800" b="1" dirty="0"/>
              <a:t>words are </a:t>
            </a:r>
            <a:r>
              <a:rPr lang="en-US" sz="2800" b="1" u="sng" dirty="0" smtClean="0"/>
              <a:t>useless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Rethinking Lies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1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</a:t>
            </a:r>
            <a:r>
              <a:rPr lang="en-US" sz="3200" b="1" u="sng" dirty="0"/>
              <a:t>law</a:t>
            </a:r>
            <a:r>
              <a:rPr lang="en-US" sz="3200" b="1" dirty="0"/>
              <a:t> of </a:t>
            </a:r>
            <a:r>
              <a:rPr lang="en-US" sz="3200" b="1" u="sng" dirty="0"/>
              <a:t>lies</a:t>
            </a:r>
            <a:r>
              <a:rPr lang="en-US" sz="3200" b="1" dirty="0"/>
              <a:t>.</a:t>
            </a:r>
          </a:p>
          <a:p>
            <a:r>
              <a:rPr lang="en-US" sz="3200" b="1" u="sng" dirty="0"/>
              <a:t>Think</a:t>
            </a:r>
            <a:r>
              <a:rPr lang="en-US" sz="3200" b="1" dirty="0"/>
              <a:t> through what you </a:t>
            </a:r>
            <a:r>
              <a:rPr lang="en-US" sz="3200" b="1" u="sng" dirty="0"/>
              <a:t>say</a:t>
            </a:r>
            <a:r>
              <a:rPr lang="en-US" sz="3200" b="1" dirty="0"/>
              <a:t>.</a:t>
            </a:r>
          </a:p>
          <a:p>
            <a:r>
              <a:rPr lang="en-US" sz="3200" b="1" u="sng" dirty="0" smtClean="0"/>
              <a:t>Always</a:t>
            </a:r>
            <a:r>
              <a:rPr lang="en-US" sz="3200" b="1" dirty="0" smtClean="0"/>
              <a:t> </a:t>
            </a:r>
            <a:r>
              <a:rPr lang="en-US" sz="3200" b="1" dirty="0"/>
              <a:t>be </a:t>
            </a:r>
            <a:r>
              <a:rPr lang="en-US" sz="3200" b="1" u="sng" dirty="0"/>
              <a:t>truthful</a:t>
            </a:r>
            <a:r>
              <a:rPr lang="en-US" sz="3200" b="1" dirty="0"/>
              <a:t>.</a:t>
            </a:r>
          </a:p>
          <a:p>
            <a:pPr lvl="1"/>
            <a:r>
              <a:rPr lang="en-US" sz="2800" b="1" dirty="0" smtClean="0"/>
              <a:t>Making </a:t>
            </a:r>
            <a:r>
              <a:rPr lang="en-US" sz="2800" b="1" dirty="0"/>
              <a:t>oaths brings your </a:t>
            </a:r>
            <a:r>
              <a:rPr lang="en-US" sz="2800" b="1" u="sng" dirty="0"/>
              <a:t>everyday</a:t>
            </a:r>
            <a:r>
              <a:rPr lang="en-US" sz="2800" b="1" dirty="0"/>
              <a:t> </a:t>
            </a:r>
            <a:r>
              <a:rPr lang="en-US" sz="2800" b="1" u="sng" dirty="0"/>
              <a:t>truthfulness</a:t>
            </a:r>
            <a:r>
              <a:rPr lang="en-US" sz="2800" b="1" dirty="0"/>
              <a:t> into </a:t>
            </a:r>
            <a:r>
              <a:rPr lang="en-US" sz="2800" b="1" u="sng" dirty="0"/>
              <a:t>question</a:t>
            </a:r>
            <a:r>
              <a:rPr lang="en-US" sz="2800" b="1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Rethinking Lies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22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 need to focus on </a:t>
            </a:r>
            <a:r>
              <a:rPr lang="en-US" sz="3200" b="1" u="sng" dirty="0"/>
              <a:t>following</a:t>
            </a:r>
            <a:r>
              <a:rPr lang="en-US" sz="3200" b="1" dirty="0"/>
              <a:t> God, not looking for </a:t>
            </a:r>
            <a:r>
              <a:rPr lang="en-US" sz="3200" b="1" u="sng" dirty="0"/>
              <a:t>exceptions</a:t>
            </a:r>
            <a:r>
              <a:rPr lang="en-US" sz="3200" b="1" dirty="0"/>
              <a:t>.</a:t>
            </a:r>
          </a:p>
          <a:p>
            <a:endParaRPr lang="en-US" sz="3200" b="1" dirty="0"/>
          </a:p>
          <a:p>
            <a:r>
              <a:rPr lang="en-US" sz="3200" b="1" dirty="0"/>
              <a:t>What you say is </a:t>
            </a:r>
            <a:r>
              <a:rPr lang="en-US" sz="3200" b="1" u="sng" dirty="0"/>
              <a:t>important</a:t>
            </a:r>
            <a:r>
              <a:rPr lang="en-US" sz="3200" b="1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921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 need to have a healthy </a:t>
            </a:r>
            <a:r>
              <a:rPr lang="en-US" sz="3200" b="1" u="sng" dirty="0"/>
              <a:t>fear</a:t>
            </a:r>
            <a:r>
              <a:rPr lang="en-US" sz="3200" b="1" dirty="0"/>
              <a:t> of God, and treat His </a:t>
            </a:r>
            <a:r>
              <a:rPr lang="en-US" sz="3200" b="1" u="sng" dirty="0"/>
              <a:t>Name</a:t>
            </a:r>
            <a:r>
              <a:rPr lang="en-US" sz="3200" b="1" dirty="0"/>
              <a:t> properly.</a:t>
            </a:r>
          </a:p>
          <a:p>
            <a:endParaRPr lang="en-US" sz="3200" b="1" dirty="0"/>
          </a:p>
          <a:p>
            <a:r>
              <a:rPr lang="en-US" sz="3200" b="1" dirty="0"/>
              <a:t>I need to be more </a:t>
            </a:r>
            <a:r>
              <a:rPr lang="en-US" sz="3200" b="1" u="sng" dirty="0"/>
              <a:t>intentional</a:t>
            </a:r>
            <a:r>
              <a:rPr lang="en-US" sz="3200" b="1" dirty="0"/>
              <a:t> with my </a:t>
            </a:r>
            <a:r>
              <a:rPr lang="en-US" sz="3200" b="1" u="sng" dirty="0"/>
              <a:t>words</a:t>
            </a:r>
            <a:r>
              <a:rPr lang="en-US" sz="3200" b="1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9708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b="1" dirty="0" smtClean="0"/>
          </a:p>
          <a:p>
            <a:endParaRPr lang="en-US" sz="3200" b="1" dirty="0"/>
          </a:p>
          <a:p>
            <a:r>
              <a:rPr lang="en-US" sz="3200" b="1" dirty="0" smtClean="0"/>
              <a:t>I </a:t>
            </a:r>
            <a:r>
              <a:rPr lang="en-US" sz="3200" b="1" dirty="0"/>
              <a:t>need to </a:t>
            </a:r>
            <a:r>
              <a:rPr lang="en-US" sz="3200" b="1" u="sng" dirty="0"/>
              <a:t>ALWAYS</a:t>
            </a:r>
            <a:r>
              <a:rPr lang="en-US" sz="3200" b="1" dirty="0"/>
              <a:t> be truthful.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779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145</TotalTime>
  <Words>162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Hardcover</vt:lpstr>
      <vt:lpstr>Rethinking Life – Rethinking Lies</vt:lpstr>
      <vt:lpstr>Rethinking Lies</vt:lpstr>
      <vt:lpstr>Rethinking Lies</vt:lpstr>
      <vt:lpstr>Rethinking Lies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Rethinking Blessing</dc:title>
  <dc:creator>Pastor Trevor Guiles</dc:creator>
  <cp:lastModifiedBy>Pastor Trevor Guiles</cp:lastModifiedBy>
  <cp:revision>23</cp:revision>
  <dcterms:created xsi:type="dcterms:W3CDTF">2014-03-07T18:25:10Z</dcterms:created>
  <dcterms:modified xsi:type="dcterms:W3CDTF">2014-04-12T18:49:04Z</dcterms:modified>
</cp:coreProperties>
</file>