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Love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5:43-48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Jesus </a:t>
            </a:r>
            <a:r>
              <a:rPr lang="en-US" sz="3200" b="1" u="sng" dirty="0"/>
              <a:t>redefines</a:t>
            </a:r>
            <a:r>
              <a:rPr lang="en-US" sz="3200" b="1" dirty="0"/>
              <a:t> whom we </a:t>
            </a:r>
            <a:r>
              <a:rPr lang="en-US" sz="3200" b="1" u="sng" dirty="0"/>
              <a:t>love</a:t>
            </a:r>
            <a:r>
              <a:rPr lang="en-US" sz="32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religious leaders had </a:t>
            </a:r>
            <a:r>
              <a:rPr lang="en-US" sz="2800" b="1" u="sng" dirty="0"/>
              <a:t>incorrectly</a:t>
            </a:r>
            <a:r>
              <a:rPr lang="en-US" sz="2800" b="1" dirty="0"/>
              <a:t> defined whom we should </a:t>
            </a:r>
            <a:r>
              <a:rPr lang="en-US" sz="2800" b="1" u="sng" dirty="0"/>
              <a:t>love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It </a:t>
            </a:r>
            <a:r>
              <a:rPr lang="en-US" sz="2800" b="1" dirty="0"/>
              <a:t>takes </a:t>
            </a:r>
            <a:r>
              <a:rPr lang="en-US" sz="2800" b="1" u="sng" dirty="0"/>
              <a:t>God’s</a:t>
            </a:r>
            <a:r>
              <a:rPr lang="en-US" sz="2800" b="1" dirty="0"/>
              <a:t> love to love your </a:t>
            </a:r>
            <a:r>
              <a:rPr lang="en-US" sz="2800" b="1" u="sng" dirty="0"/>
              <a:t>enemies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Pray</a:t>
            </a:r>
            <a:r>
              <a:rPr lang="en-US" sz="2800" b="1" dirty="0" smtClean="0"/>
              <a:t> </a:t>
            </a:r>
            <a:r>
              <a:rPr lang="en-US" sz="2800" b="1" dirty="0"/>
              <a:t>for your </a:t>
            </a:r>
            <a:r>
              <a:rPr lang="en-US" sz="2800" b="1" u="sng" dirty="0"/>
              <a:t>enemies</a:t>
            </a:r>
            <a:r>
              <a:rPr lang="en-US" sz="2800" b="1" dirty="0"/>
              <a:t> as </a:t>
            </a:r>
            <a:r>
              <a:rPr lang="en-US" sz="2800" b="1" dirty="0" smtClean="0"/>
              <a:t>well.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</a:t>
            </a:r>
            <a:r>
              <a:rPr lang="en-US" b="1" dirty="0" smtClean="0"/>
              <a:t>Love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</a:t>
            </a:r>
            <a:r>
              <a:rPr lang="en-US" sz="3200" b="1" u="sng" dirty="0"/>
              <a:t>redefines</a:t>
            </a:r>
            <a:r>
              <a:rPr lang="en-US" sz="3200" b="1" dirty="0"/>
              <a:t> whom we </a:t>
            </a:r>
            <a:r>
              <a:rPr lang="en-US" sz="3200" b="1" u="sng" dirty="0"/>
              <a:t>love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We </a:t>
            </a:r>
            <a:r>
              <a:rPr lang="en-US" sz="3200" b="1" dirty="0"/>
              <a:t>are called to </a:t>
            </a:r>
            <a:r>
              <a:rPr lang="en-US" sz="3200" b="1" u="sng" dirty="0"/>
              <a:t>follow</a:t>
            </a:r>
            <a:r>
              <a:rPr lang="en-US" sz="3200" b="1" dirty="0"/>
              <a:t> God’s </a:t>
            </a:r>
            <a:r>
              <a:rPr lang="en-US" sz="3200" b="1" u="sng" dirty="0"/>
              <a:t>example</a:t>
            </a:r>
            <a:r>
              <a:rPr lang="en-US" sz="3200" b="1" dirty="0"/>
              <a:t>.</a:t>
            </a:r>
          </a:p>
          <a:p>
            <a:pPr lvl="1"/>
            <a:r>
              <a:rPr lang="en-US" sz="2800" b="1" dirty="0" smtClean="0"/>
              <a:t>A </a:t>
            </a:r>
            <a:r>
              <a:rPr lang="en-US" sz="2800" b="1" dirty="0"/>
              <a:t>sign of a </a:t>
            </a:r>
            <a:r>
              <a:rPr lang="en-US" sz="2800" b="1" u="sng" dirty="0"/>
              <a:t>son</a:t>
            </a:r>
            <a:r>
              <a:rPr lang="en-US" sz="2800" b="1" dirty="0"/>
              <a:t> is that they </a:t>
            </a:r>
            <a:r>
              <a:rPr lang="en-US" sz="2800" b="1" u="sng" dirty="0"/>
              <a:t>follow</a:t>
            </a:r>
            <a:r>
              <a:rPr lang="en-US" sz="2800" b="1" dirty="0"/>
              <a:t> their </a:t>
            </a:r>
            <a:r>
              <a:rPr lang="en-US" sz="2800" b="1" u="sng" dirty="0"/>
              <a:t>father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u="sng" dirty="0"/>
              <a:t>shows</a:t>
            </a:r>
            <a:r>
              <a:rPr lang="en-US" sz="2800" b="1" dirty="0"/>
              <a:t> love to His </a:t>
            </a:r>
            <a:r>
              <a:rPr lang="en-US" sz="2800" b="1" u="sng" dirty="0" smtClean="0"/>
              <a:t>enemies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</a:t>
            </a:r>
            <a:r>
              <a:rPr lang="en-US" sz="3200" b="1" u="sng" dirty="0"/>
              <a:t>redefines</a:t>
            </a:r>
            <a:r>
              <a:rPr lang="en-US" sz="3200" b="1" dirty="0"/>
              <a:t> whom we </a:t>
            </a:r>
            <a:r>
              <a:rPr lang="en-US" sz="3200" b="1" u="sng" dirty="0"/>
              <a:t>love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We are called to </a:t>
            </a:r>
            <a:r>
              <a:rPr lang="en-US" sz="3200" b="1" u="sng" dirty="0"/>
              <a:t>follow</a:t>
            </a:r>
            <a:r>
              <a:rPr lang="en-US" sz="3200" b="1" dirty="0"/>
              <a:t> God’s </a:t>
            </a:r>
            <a:r>
              <a:rPr lang="en-US" sz="3200" b="1" u="sng" dirty="0"/>
              <a:t>example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We </a:t>
            </a:r>
            <a:r>
              <a:rPr lang="en-US" sz="3200" b="1" dirty="0"/>
              <a:t>are to be </a:t>
            </a:r>
            <a:r>
              <a:rPr lang="en-US" sz="3200" b="1" u="sng" dirty="0"/>
              <a:t>different</a:t>
            </a:r>
            <a:r>
              <a:rPr lang="en-US" sz="3200" b="1" dirty="0"/>
              <a:t> from the </a:t>
            </a:r>
            <a:r>
              <a:rPr lang="en-US" sz="3200" b="1" u="sng" dirty="0"/>
              <a:t>world</a:t>
            </a:r>
            <a:r>
              <a:rPr lang="en-US" sz="3200" b="1" dirty="0"/>
              <a:t>.</a:t>
            </a:r>
          </a:p>
          <a:p>
            <a:pPr lvl="1"/>
            <a:r>
              <a:rPr lang="en-US" sz="2800" b="1" u="sng" dirty="0" smtClean="0"/>
              <a:t>Loving</a:t>
            </a:r>
            <a:r>
              <a:rPr lang="en-US" sz="2800" b="1" dirty="0" smtClean="0"/>
              <a:t> </a:t>
            </a:r>
            <a:r>
              <a:rPr lang="en-US" sz="2800" b="1" dirty="0"/>
              <a:t>your neighbor is nothing </a:t>
            </a:r>
            <a:r>
              <a:rPr lang="en-US" sz="2800" b="1" u="sng" dirty="0"/>
              <a:t>new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God’s </a:t>
            </a:r>
            <a:r>
              <a:rPr lang="en-US" sz="2800" b="1" u="sng" dirty="0"/>
              <a:t>example</a:t>
            </a:r>
            <a:r>
              <a:rPr lang="en-US" sz="2800" b="1" dirty="0"/>
              <a:t> is the Christian </a:t>
            </a:r>
            <a:r>
              <a:rPr lang="en-US" sz="2800" b="1" u="sng" dirty="0" smtClean="0"/>
              <a:t>standard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dirty="0"/>
              <a:t>I need to be </a:t>
            </a:r>
            <a:r>
              <a:rPr lang="en-US" sz="4000" b="1" u="sng" dirty="0"/>
              <a:t>praying</a:t>
            </a:r>
            <a:r>
              <a:rPr lang="en-US" sz="4000" b="1" dirty="0"/>
              <a:t> for my </a:t>
            </a:r>
            <a:r>
              <a:rPr lang="en-US" sz="4000" b="1" u="sng" dirty="0"/>
              <a:t>community</a:t>
            </a:r>
            <a:r>
              <a:rPr lang="en-US" sz="4000" b="1" dirty="0"/>
              <a:t>!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dirty="0"/>
              <a:t>God gave me the </a:t>
            </a:r>
            <a:r>
              <a:rPr lang="en-US" sz="4000" b="1" u="sng" dirty="0"/>
              <a:t>example</a:t>
            </a:r>
            <a:r>
              <a:rPr lang="en-US" sz="4000" b="1" dirty="0"/>
              <a:t> to follow to love </a:t>
            </a:r>
            <a:r>
              <a:rPr lang="en-US" sz="4000" b="1" u="sng" dirty="0"/>
              <a:t>EVERYONE</a:t>
            </a:r>
            <a:r>
              <a:rPr lang="en-US" sz="4000" b="1" dirty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43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b="1" dirty="0"/>
              <a:t>I need to be to </a:t>
            </a:r>
            <a:r>
              <a:rPr lang="en-US" sz="4000" b="1" u="sng" dirty="0"/>
              <a:t>conduit</a:t>
            </a:r>
            <a:r>
              <a:rPr lang="en-US" sz="4000" b="1" dirty="0"/>
              <a:t> of God’s love to </a:t>
            </a:r>
            <a:r>
              <a:rPr lang="en-US" sz="4000" b="1" u="sng" dirty="0"/>
              <a:t>EVERYONE</a:t>
            </a:r>
            <a:r>
              <a:rPr lang="en-US" sz="4000" b="1" dirty="0"/>
              <a:t>.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7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175</TotalTime>
  <Words>169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Rethinking Life – Rethinking Love</vt:lpstr>
      <vt:lpstr>Rethinking Love</vt:lpstr>
      <vt:lpstr>Rethinking Love</vt:lpstr>
      <vt:lpstr>Rethinking Love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29</cp:revision>
  <dcterms:created xsi:type="dcterms:W3CDTF">2014-03-07T18:25:10Z</dcterms:created>
  <dcterms:modified xsi:type="dcterms:W3CDTF">2014-05-03T13:44:07Z</dcterms:modified>
</cp:coreProperties>
</file>