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7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Rethinking Life – Rethinking </a:t>
            </a:r>
            <a:r>
              <a:rPr lang="en-US" b="1" dirty="0" smtClean="0"/>
              <a:t>Serving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Matthew </a:t>
            </a:r>
            <a:r>
              <a:rPr lang="en-US" sz="3200" b="1" dirty="0" smtClean="0"/>
              <a:t>6:1-4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3064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Jesus</a:t>
            </a:r>
            <a:r>
              <a:rPr lang="en-US" sz="3200" b="1" dirty="0"/>
              <a:t>’ </a:t>
            </a:r>
            <a:r>
              <a:rPr lang="en-US" sz="3200" b="1" u="sng" dirty="0"/>
              <a:t>perspective</a:t>
            </a:r>
            <a:r>
              <a:rPr lang="en-US" sz="3200" b="1" dirty="0"/>
              <a:t> on rewards.</a:t>
            </a:r>
            <a:endParaRPr lang="en-US" sz="3200" b="1" dirty="0"/>
          </a:p>
          <a:p>
            <a:pPr lvl="1"/>
            <a:r>
              <a:rPr lang="en-US" sz="2800" b="1" dirty="0" smtClean="0"/>
              <a:t>Rewards </a:t>
            </a:r>
            <a:r>
              <a:rPr lang="en-US" sz="2800" b="1" dirty="0"/>
              <a:t>are not given </a:t>
            </a:r>
            <a:r>
              <a:rPr lang="en-US" sz="2800" b="1" u="sng" dirty="0"/>
              <a:t>only</a:t>
            </a:r>
            <a:r>
              <a:rPr lang="en-US" sz="2800" b="1" dirty="0"/>
              <a:t> based upon actions.</a:t>
            </a:r>
          </a:p>
          <a:p>
            <a:pPr lvl="1"/>
            <a:r>
              <a:rPr lang="en-US" sz="2800" b="1" dirty="0" smtClean="0"/>
              <a:t>Rewards </a:t>
            </a:r>
            <a:r>
              <a:rPr lang="en-US" sz="2800" b="1" dirty="0"/>
              <a:t>are </a:t>
            </a:r>
            <a:r>
              <a:rPr lang="en-US" sz="2800" b="1" u="sng" dirty="0"/>
              <a:t>forfeited</a:t>
            </a:r>
            <a:r>
              <a:rPr lang="en-US" sz="2800" b="1" dirty="0"/>
              <a:t> if done for others to </a:t>
            </a:r>
            <a:r>
              <a:rPr lang="en-US" sz="2800" b="1" dirty="0" smtClean="0"/>
              <a:t>see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Serving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553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Jesus’ </a:t>
            </a:r>
            <a:r>
              <a:rPr lang="en-US" sz="3200" b="1" u="sng" dirty="0"/>
              <a:t>perspective</a:t>
            </a:r>
            <a:r>
              <a:rPr lang="en-US" sz="3200" b="1" dirty="0"/>
              <a:t> on rewards.</a:t>
            </a:r>
            <a:endParaRPr lang="en-US" sz="3200" b="1" dirty="0"/>
          </a:p>
          <a:p>
            <a:r>
              <a:rPr lang="en-US" sz="3200" b="1" dirty="0" smtClean="0"/>
              <a:t>Jesus</a:t>
            </a:r>
            <a:r>
              <a:rPr lang="en-US" sz="3200" b="1" dirty="0"/>
              <a:t>’ </a:t>
            </a:r>
            <a:r>
              <a:rPr lang="en-US" sz="3200" b="1" u="sng" dirty="0"/>
              <a:t>story</a:t>
            </a:r>
            <a:r>
              <a:rPr lang="en-US" sz="3200" b="1" dirty="0"/>
              <a:t> to help us </a:t>
            </a:r>
            <a:r>
              <a:rPr lang="en-US" sz="3200" b="1" u="sng" dirty="0"/>
              <a:t>understand</a:t>
            </a:r>
            <a:r>
              <a:rPr lang="en-US" sz="3200" b="1" dirty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The </a:t>
            </a:r>
            <a:r>
              <a:rPr lang="en-US" sz="2800" b="1" u="sng" dirty="0"/>
              <a:t>story</a:t>
            </a:r>
            <a:r>
              <a:rPr lang="en-US" sz="2800" b="1" dirty="0"/>
              <a:t>, not the </a:t>
            </a:r>
            <a:r>
              <a:rPr lang="en-US" sz="2800" b="1" u="sng" dirty="0"/>
              <a:t>lesson</a:t>
            </a:r>
            <a:r>
              <a:rPr lang="en-US" sz="2800" b="1" dirty="0"/>
              <a:t>, is about giving to the needy.</a:t>
            </a:r>
          </a:p>
          <a:p>
            <a:pPr lvl="1"/>
            <a:r>
              <a:rPr lang="en-US" sz="2800" b="1" dirty="0" smtClean="0"/>
              <a:t>The </a:t>
            </a:r>
            <a:r>
              <a:rPr lang="en-US" sz="2800" b="1" dirty="0"/>
              <a:t>point is to </a:t>
            </a:r>
            <a:r>
              <a:rPr lang="en-US" sz="2800" b="1" u="sng" dirty="0"/>
              <a:t>humbly</a:t>
            </a:r>
            <a:r>
              <a:rPr lang="en-US" sz="2800" b="1" dirty="0"/>
              <a:t> serve </a:t>
            </a:r>
            <a:r>
              <a:rPr lang="en-US" sz="2800" b="1" dirty="0" smtClean="0"/>
              <a:t>others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Serving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1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b="1" dirty="0"/>
              <a:t>I need to make sure my motives are to </a:t>
            </a:r>
            <a:r>
              <a:rPr lang="en-US" sz="4000" b="1" u="sng" dirty="0"/>
              <a:t>help</a:t>
            </a:r>
            <a:r>
              <a:rPr lang="en-US" sz="4000" b="1" dirty="0"/>
              <a:t> people, not to </a:t>
            </a:r>
            <a:r>
              <a:rPr lang="en-US" sz="4000" b="1" u="sng" dirty="0"/>
              <a:t>get</a:t>
            </a:r>
            <a:r>
              <a:rPr lang="en-US" sz="4000" b="1" dirty="0"/>
              <a:t> </a:t>
            </a:r>
            <a:r>
              <a:rPr lang="en-US" sz="4000" b="1" u="sng" dirty="0"/>
              <a:t>noticed</a:t>
            </a:r>
            <a:r>
              <a:rPr lang="en-US" sz="4000" b="1" dirty="0"/>
              <a:t>!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921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179</TotalTime>
  <Words>96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Hardcover</vt:lpstr>
      <vt:lpstr>Rethinking Life – Rethinking Serving</vt:lpstr>
      <vt:lpstr>Rethinking Serving</vt:lpstr>
      <vt:lpstr>Rethinking Serving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Blessing</dc:title>
  <dc:creator>Pastor Trevor Guiles</dc:creator>
  <cp:lastModifiedBy>Pastor Trevor Guiles</cp:lastModifiedBy>
  <cp:revision>30</cp:revision>
  <dcterms:created xsi:type="dcterms:W3CDTF">2014-03-07T18:25:10Z</dcterms:created>
  <dcterms:modified xsi:type="dcterms:W3CDTF">2014-05-15T13:40:49Z</dcterms:modified>
</cp:coreProperties>
</file>