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6" r:id="rId3"/>
    <p:sldId id="267" r:id="rId4"/>
    <p:sldId id="268" r:id="rId5"/>
    <p:sldId id="263" r:id="rId6"/>
    <p:sldId id="269" r:id="rId7"/>
    <p:sldId id="27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ECFBCDD-1267-4EEB-AC23-12EEE695C9FC}" type="datetimeFigureOut">
              <a:rPr lang="en-US" smtClean="0"/>
              <a:t>6/6/2014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6622156-A8A4-4A80-9669-7797B66AB4EC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FBCDD-1267-4EEB-AC23-12EEE695C9FC}" type="datetimeFigureOut">
              <a:rPr lang="en-US" smtClean="0"/>
              <a:t>6/6/2014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22156-A8A4-4A80-9669-7797B66AB4EC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FBCDD-1267-4EEB-AC23-12EEE695C9FC}" type="datetimeFigureOut">
              <a:rPr lang="en-US" smtClean="0"/>
              <a:t>6/6/2014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22156-A8A4-4A80-9669-7797B66AB4EC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FBCDD-1267-4EEB-AC23-12EEE695C9FC}" type="datetimeFigureOut">
              <a:rPr lang="en-US" smtClean="0"/>
              <a:t>6/6/2014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22156-A8A4-4A80-9669-7797B66AB4E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FBCDD-1267-4EEB-AC23-12EEE695C9FC}" type="datetimeFigureOut">
              <a:rPr lang="en-US" smtClean="0"/>
              <a:t>6/6/2014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22156-A8A4-4A80-9669-7797B66AB4E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FBCDD-1267-4EEB-AC23-12EEE695C9FC}" type="datetimeFigureOut">
              <a:rPr lang="en-US" smtClean="0"/>
              <a:t>6/6/2014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22156-A8A4-4A80-9669-7797B66AB4EC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FBCDD-1267-4EEB-AC23-12EEE695C9FC}" type="datetimeFigureOut">
              <a:rPr lang="en-US" smtClean="0"/>
              <a:t>6/6/2014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22156-A8A4-4A80-9669-7797B66AB4EC}" type="slidenum">
              <a:rPr lang="en-US" smtClean="0"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FBCDD-1267-4EEB-AC23-12EEE695C9FC}" type="datetimeFigureOut">
              <a:rPr lang="en-US" smtClean="0"/>
              <a:t>6/6/2014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22156-A8A4-4A80-9669-7797B66AB4EC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FBCDD-1267-4EEB-AC23-12EEE695C9FC}" type="datetimeFigureOut">
              <a:rPr lang="en-US" smtClean="0"/>
              <a:t>6/6/2014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22156-A8A4-4A80-9669-7797B66AB4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FBCDD-1267-4EEB-AC23-12EEE695C9FC}" type="datetimeFigureOut">
              <a:rPr lang="en-US" smtClean="0"/>
              <a:t>6/6/2014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22156-A8A4-4A80-9669-7797B66AB4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FBCDD-1267-4EEB-AC23-12EEE695C9FC}" type="datetimeFigureOut">
              <a:rPr lang="en-US" smtClean="0"/>
              <a:t>6/6/2014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22156-A8A4-4A80-9669-7797B66AB4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ECFBCDD-1267-4EEB-AC23-12EEE695C9FC}" type="datetimeFigureOut">
              <a:rPr lang="en-US" smtClean="0"/>
              <a:t>6/6/2014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16622156-A8A4-4A80-9669-7797B66AB4E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Rethinking Life – Rethinking </a:t>
            </a:r>
            <a:r>
              <a:rPr lang="en-US" b="1" dirty="0"/>
              <a:t>What We Pursue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Matthew </a:t>
            </a:r>
            <a:r>
              <a:rPr lang="en-US" sz="3200" b="1" dirty="0" smtClean="0"/>
              <a:t>6:19-24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430649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u="sng" dirty="0" smtClean="0"/>
              <a:t>Misplaced</a:t>
            </a:r>
            <a:r>
              <a:rPr lang="en-US" sz="3200" b="1" dirty="0" smtClean="0"/>
              <a:t> </a:t>
            </a:r>
            <a:r>
              <a:rPr lang="en-US" sz="3200" b="1" dirty="0"/>
              <a:t>hearts seek </a:t>
            </a:r>
            <a:r>
              <a:rPr lang="en-US" sz="3200" b="1" u="sng" dirty="0"/>
              <a:t>inferior</a:t>
            </a:r>
            <a:r>
              <a:rPr lang="en-US" sz="3200" b="1" dirty="0"/>
              <a:t> treasure.</a:t>
            </a:r>
            <a:endParaRPr lang="en-US" sz="3200" b="1" dirty="0"/>
          </a:p>
          <a:p>
            <a:pPr lvl="1"/>
            <a:r>
              <a:rPr lang="en-US" sz="2800" b="1" dirty="0" smtClean="0"/>
              <a:t>Earthly </a:t>
            </a:r>
            <a:r>
              <a:rPr lang="en-US" sz="2800" b="1" dirty="0"/>
              <a:t>treasure will </a:t>
            </a:r>
            <a:r>
              <a:rPr lang="en-US" sz="2800" b="1" u="sng" dirty="0"/>
              <a:t>not last</a:t>
            </a:r>
            <a:r>
              <a:rPr lang="en-US" sz="2800" b="1" dirty="0"/>
              <a:t>.</a:t>
            </a:r>
          </a:p>
          <a:p>
            <a:pPr lvl="1"/>
            <a:r>
              <a:rPr lang="en-US" sz="2800" b="1" dirty="0" smtClean="0"/>
              <a:t>Earthly </a:t>
            </a:r>
            <a:r>
              <a:rPr lang="en-US" sz="2800" b="1" dirty="0"/>
              <a:t>treasure is </a:t>
            </a:r>
            <a:r>
              <a:rPr lang="en-US" sz="2800" b="1" u="sng" dirty="0"/>
              <a:t>not safe</a:t>
            </a:r>
            <a:r>
              <a:rPr lang="en-US" sz="2800" b="1" dirty="0"/>
              <a:t>.</a:t>
            </a:r>
          </a:p>
          <a:p>
            <a:pPr lvl="1"/>
            <a:r>
              <a:rPr lang="en-US" sz="2800" b="1" dirty="0" smtClean="0"/>
              <a:t>Heavenly </a:t>
            </a:r>
            <a:r>
              <a:rPr lang="en-US" sz="2800" b="1" dirty="0"/>
              <a:t>treasure is </a:t>
            </a:r>
            <a:r>
              <a:rPr lang="en-US" sz="2800" b="1" u="sng" dirty="0" smtClean="0"/>
              <a:t>secure</a:t>
            </a:r>
            <a:r>
              <a:rPr lang="en-US" sz="2800" b="1" dirty="0" smtClean="0"/>
              <a:t>.</a:t>
            </a:r>
            <a:endParaRPr lang="en-US" sz="28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Rethinking What We Pursue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755532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u="sng" dirty="0"/>
              <a:t>Misplaced</a:t>
            </a:r>
            <a:r>
              <a:rPr lang="en-US" sz="3200" b="1" dirty="0"/>
              <a:t> hearts seek </a:t>
            </a:r>
            <a:r>
              <a:rPr lang="en-US" sz="3200" b="1" u="sng" dirty="0"/>
              <a:t>inferior</a:t>
            </a:r>
            <a:r>
              <a:rPr lang="en-US" sz="3200" b="1" dirty="0"/>
              <a:t> treasure.</a:t>
            </a:r>
          </a:p>
          <a:p>
            <a:r>
              <a:rPr lang="en-US" sz="3200" b="1" dirty="0" smtClean="0"/>
              <a:t>The </a:t>
            </a:r>
            <a:r>
              <a:rPr lang="en-US" sz="3200" b="1" u="sng" dirty="0"/>
              <a:t>lens</a:t>
            </a:r>
            <a:r>
              <a:rPr lang="en-US" sz="3200" b="1" dirty="0"/>
              <a:t> you use to see the world is </a:t>
            </a:r>
            <a:r>
              <a:rPr lang="en-US" sz="3200" b="1" u="sng" dirty="0"/>
              <a:t>critical</a:t>
            </a:r>
            <a:r>
              <a:rPr lang="en-US" sz="3200" b="1" dirty="0" smtClean="0"/>
              <a:t>.</a:t>
            </a:r>
            <a:endParaRPr lang="en-US" sz="3200" b="1" dirty="0" smtClean="0"/>
          </a:p>
          <a:p>
            <a:pPr lvl="1"/>
            <a:r>
              <a:rPr lang="en-US" sz="2800" b="1" u="sng" dirty="0" smtClean="0"/>
              <a:t>Seeing</a:t>
            </a:r>
            <a:r>
              <a:rPr lang="en-US" sz="2800" b="1" dirty="0" smtClean="0"/>
              <a:t> is important to your </a:t>
            </a:r>
            <a:r>
              <a:rPr lang="en-US" sz="2800" b="1" u="sng" dirty="0" smtClean="0"/>
              <a:t>survival</a:t>
            </a:r>
            <a:r>
              <a:rPr lang="en-US" sz="2800" b="1" dirty="0" smtClean="0"/>
              <a:t>.</a:t>
            </a:r>
          </a:p>
          <a:p>
            <a:pPr lvl="1"/>
            <a:r>
              <a:rPr lang="en-US" sz="2800" b="1" u="sng" dirty="0" smtClean="0"/>
              <a:t>Blindness</a:t>
            </a:r>
            <a:r>
              <a:rPr lang="en-US" sz="2800" b="1" dirty="0" smtClean="0"/>
              <a:t> </a:t>
            </a:r>
            <a:r>
              <a:rPr lang="en-US" sz="2800" b="1" dirty="0"/>
              <a:t>is </a:t>
            </a:r>
            <a:r>
              <a:rPr lang="en-US" sz="2800" b="1" u="sng" dirty="0" smtClean="0"/>
              <a:t>dangerous</a:t>
            </a:r>
            <a:r>
              <a:rPr lang="en-US" sz="2800" b="1" dirty="0" smtClean="0"/>
              <a:t>.</a:t>
            </a:r>
            <a:endParaRPr lang="en-US" sz="28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Rethinking What We Pursue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0310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b="1" u="sng" dirty="0"/>
              <a:t>Misplaced</a:t>
            </a:r>
            <a:r>
              <a:rPr lang="en-US" sz="3200" b="1" dirty="0"/>
              <a:t> hearts seek </a:t>
            </a:r>
            <a:r>
              <a:rPr lang="en-US" sz="3200" b="1" u="sng" dirty="0"/>
              <a:t>inferior</a:t>
            </a:r>
            <a:r>
              <a:rPr lang="en-US" sz="3200" b="1" dirty="0"/>
              <a:t> treasure.</a:t>
            </a:r>
          </a:p>
          <a:p>
            <a:r>
              <a:rPr lang="en-US" sz="3200" b="1" dirty="0"/>
              <a:t>The </a:t>
            </a:r>
            <a:r>
              <a:rPr lang="en-US" sz="3200" b="1" u="sng" dirty="0"/>
              <a:t>lens</a:t>
            </a:r>
            <a:r>
              <a:rPr lang="en-US" sz="3200" b="1" dirty="0"/>
              <a:t> you use to see the world is </a:t>
            </a:r>
            <a:r>
              <a:rPr lang="en-US" sz="3200" b="1" u="sng" dirty="0"/>
              <a:t>critical</a:t>
            </a:r>
            <a:r>
              <a:rPr lang="en-US" sz="3200" b="1" dirty="0"/>
              <a:t>.</a:t>
            </a:r>
          </a:p>
          <a:p>
            <a:r>
              <a:rPr lang="en-US" sz="3200" b="1" dirty="0" smtClean="0"/>
              <a:t>Service </a:t>
            </a:r>
            <a:r>
              <a:rPr lang="en-US" sz="3200" b="1" dirty="0"/>
              <a:t>is </a:t>
            </a:r>
            <a:r>
              <a:rPr lang="en-US" sz="3200" b="1" u="sng" dirty="0"/>
              <a:t>single-hearted</a:t>
            </a:r>
            <a:r>
              <a:rPr lang="en-US" sz="3200" b="1" dirty="0"/>
              <a:t>.</a:t>
            </a:r>
            <a:endParaRPr lang="en-US" sz="3200" b="1" dirty="0"/>
          </a:p>
          <a:p>
            <a:pPr lvl="1"/>
            <a:r>
              <a:rPr lang="en-US" sz="2800" b="1" dirty="0" smtClean="0"/>
              <a:t>Serving </a:t>
            </a:r>
            <a:r>
              <a:rPr lang="en-US" sz="2800" b="1" dirty="0"/>
              <a:t>two masters is </a:t>
            </a:r>
            <a:r>
              <a:rPr lang="en-US" sz="2800" b="1" u="sng" dirty="0"/>
              <a:t>impossible</a:t>
            </a:r>
            <a:r>
              <a:rPr lang="en-US" sz="2800" b="1" dirty="0"/>
              <a:t>.</a:t>
            </a:r>
          </a:p>
          <a:p>
            <a:pPr lvl="1"/>
            <a:r>
              <a:rPr lang="en-US" sz="2800" b="1" dirty="0" smtClean="0"/>
              <a:t>You </a:t>
            </a:r>
            <a:r>
              <a:rPr lang="en-US" sz="2800" b="1" dirty="0"/>
              <a:t>cannot serve </a:t>
            </a:r>
            <a:r>
              <a:rPr lang="en-US" sz="2800" b="1" u="sng" dirty="0"/>
              <a:t>God</a:t>
            </a:r>
            <a:r>
              <a:rPr lang="en-US" sz="2800" b="1" dirty="0"/>
              <a:t> and any </a:t>
            </a:r>
            <a:r>
              <a:rPr lang="en-US" sz="2800" b="1" u="sng" dirty="0"/>
              <a:t>other</a:t>
            </a:r>
            <a:r>
              <a:rPr lang="en-US" sz="2800" b="1" dirty="0"/>
              <a:t> </a:t>
            </a:r>
            <a:r>
              <a:rPr lang="en-US" sz="2800" b="1" u="sng" dirty="0"/>
              <a:t>master</a:t>
            </a:r>
            <a:r>
              <a:rPr lang="en-US" sz="2800" b="1" dirty="0"/>
              <a:t>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Rethinking What We Pursue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6325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rmAutofit fontScale="92500"/>
          </a:bodyPr>
          <a:lstStyle/>
          <a:p>
            <a:r>
              <a:rPr lang="en-US" sz="4000" b="1" dirty="0"/>
              <a:t>Where is my </a:t>
            </a:r>
            <a:r>
              <a:rPr lang="en-US" sz="4000" b="1" u="sng" dirty="0"/>
              <a:t>every</a:t>
            </a:r>
            <a:r>
              <a:rPr lang="en-US" sz="4000" b="1" dirty="0"/>
              <a:t> </a:t>
            </a:r>
            <a:r>
              <a:rPr lang="en-US" sz="4000" b="1" u="sng" dirty="0"/>
              <a:t>day</a:t>
            </a:r>
            <a:r>
              <a:rPr lang="en-US" sz="4000" b="1" dirty="0"/>
              <a:t> heart focused, on the </a:t>
            </a:r>
            <a:r>
              <a:rPr lang="en-US" sz="4000" b="1" u="sng" dirty="0"/>
              <a:t>world</a:t>
            </a:r>
            <a:r>
              <a:rPr lang="en-US" sz="4000" b="1" dirty="0"/>
              <a:t> or on </a:t>
            </a:r>
            <a:r>
              <a:rPr lang="en-US" sz="4000" b="1" u="sng" dirty="0"/>
              <a:t>God</a:t>
            </a:r>
            <a:r>
              <a:rPr lang="en-US" sz="4000" b="1" dirty="0"/>
              <a:t>?</a:t>
            </a:r>
          </a:p>
          <a:p>
            <a:endParaRPr lang="en-US" sz="4000" b="1" dirty="0"/>
          </a:p>
          <a:p>
            <a:r>
              <a:rPr lang="en-US" sz="4000" b="1" u="sng" dirty="0"/>
              <a:t>Possessions</a:t>
            </a:r>
            <a:r>
              <a:rPr lang="en-US" sz="4000" b="1" dirty="0"/>
              <a:t>, </a:t>
            </a:r>
            <a:r>
              <a:rPr lang="en-US" sz="4000" b="1" u="sng" dirty="0"/>
              <a:t>fun</a:t>
            </a:r>
            <a:r>
              <a:rPr lang="en-US" sz="4000" b="1" dirty="0"/>
              <a:t>, </a:t>
            </a:r>
            <a:r>
              <a:rPr lang="en-US" sz="4000" b="1" u="sng" dirty="0"/>
              <a:t>praises</a:t>
            </a:r>
            <a:r>
              <a:rPr lang="en-US" sz="4000" b="1" dirty="0"/>
              <a:t>, </a:t>
            </a:r>
            <a:r>
              <a:rPr lang="en-US" sz="4000" b="1" u="sng" dirty="0"/>
              <a:t>desires</a:t>
            </a:r>
            <a:r>
              <a:rPr lang="en-US" sz="4000" b="1" dirty="0"/>
              <a:t>, </a:t>
            </a:r>
            <a:r>
              <a:rPr lang="en-US" sz="4000" b="1" u="sng" dirty="0"/>
              <a:t>power</a:t>
            </a:r>
            <a:r>
              <a:rPr lang="en-US" sz="4000" b="1" dirty="0"/>
              <a:t> and </a:t>
            </a:r>
            <a:r>
              <a:rPr lang="en-US" sz="4000" b="1" u="sng" dirty="0"/>
              <a:t>relaxing</a:t>
            </a:r>
            <a:r>
              <a:rPr lang="en-US" sz="4000" b="1" dirty="0"/>
              <a:t> will all fade away</a:t>
            </a:r>
            <a:r>
              <a:rPr lang="en-US" sz="4000" b="1" dirty="0" smtClean="0"/>
              <a:t>.</a:t>
            </a:r>
            <a:endParaRPr lang="en-US" sz="40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does that mean to me?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079211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rmAutofit lnSpcReduction="10000"/>
          </a:bodyPr>
          <a:lstStyle/>
          <a:p>
            <a:r>
              <a:rPr lang="en-US" sz="4000" b="1" dirty="0"/>
              <a:t>Service to </a:t>
            </a:r>
            <a:r>
              <a:rPr lang="en-US" sz="4000" b="1" u="sng" dirty="0"/>
              <a:t>God</a:t>
            </a:r>
            <a:r>
              <a:rPr lang="en-US" sz="4000" b="1" dirty="0"/>
              <a:t> and focus upon His </a:t>
            </a:r>
            <a:r>
              <a:rPr lang="en-US" sz="4000" b="1" u="sng" dirty="0"/>
              <a:t>will</a:t>
            </a:r>
            <a:r>
              <a:rPr lang="en-US" sz="4000" b="1" dirty="0"/>
              <a:t> brings </a:t>
            </a:r>
            <a:r>
              <a:rPr lang="en-US" sz="4000" b="1" u="sng" dirty="0"/>
              <a:t>lasting</a:t>
            </a:r>
            <a:r>
              <a:rPr lang="en-US" sz="4000" b="1" dirty="0"/>
              <a:t> treasure!</a:t>
            </a:r>
          </a:p>
          <a:p>
            <a:endParaRPr lang="en-US" sz="4000" b="1" dirty="0"/>
          </a:p>
          <a:p>
            <a:r>
              <a:rPr lang="en-US" sz="4000" b="1" dirty="0"/>
              <a:t>Serving </a:t>
            </a:r>
            <a:r>
              <a:rPr lang="en-US" sz="4000" b="1" u="sng" dirty="0"/>
              <a:t>anything</a:t>
            </a:r>
            <a:r>
              <a:rPr lang="en-US" sz="4000" b="1" dirty="0"/>
              <a:t> but God leads you </a:t>
            </a:r>
            <a:r>
              <a:rPr lang="en-US" sz="4000" b="1" u="sng" dirty="0"/>
              <a:t>away</a:t>
            </a:r>
            <a:r>
              <a:rPr lang="en-US" sz="4000" b="1" dirty="0"/>
              <a:t> from God.</a:t>
            </a:r>
            <a:endParaRPr lang="en-US" sz="40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does that mean to me?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17753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r>
              <a:rPr lang="en-US" sz="4000" b="1" u="sng" dirty="0"/>
              <a:t>Riding</a:t>
            </a:r>
            <a:r>
              <a:rPr lang="en-US" sz="4000" b="1" dirty="0"/>
              <a:t> the </a:t>
            </a:r>
            <a:r>
              <a:rPr lang="en-US" sz="4000" b="1" u="sng" dirty="0"/>
              <a:t>fence</a:t>
            </a:r>
            <a:r>
              <a:rPr lang="en-US" sz="4000" b="1" dirty="0"/>
              <a:t> is not an option. You are on one </a:t>
            </a:r>
            <a:r>
              <a:rPr lang="en-US" sz="4000" b="1" u="sng" dirty="0"/>
              <a:t>side</a:t>
            </a:r>
            <a:r>
              <a:rPr lang="en-US" sz="4000" b="1" dirty="0"/>
              <a:t> or the </a:t>
            </a:r>
            <a:r>
              <a:rPr lang="en-US" sz="4000" b="1" u="sng" dirty="0"/>
              <a:t>other</a:t>
            </a:r>
            <a:r>
              <a:rPr lang="en-US" sz="4000" b="1" dirty="0"/>
              <a:t>.</a:t>
            </a:r>
            <a:endParaRPr lang="en-US" sz="40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does that mean to me?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122627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209</TotalTime>
  <Words>199</Words>
  <Application>Microsoft Office PowerPoint</Application>
  <PresentationFormat>On-screen Show (4:3)</PresentationFormat>
  <Paragraphs>28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Hardcover</vt:lpstr>
      <vt:lpstr>Rethinking Life – Rethinking What We Pursue</vt:lpstr>
      <vt:lpstr>Rethinking What We Pursue</vt:lpstr>
      <vt:lpstr>Rethinking What We Pursue</vt:lpstr>
      <vt:lpstr>Rethinking What We Pursue</vt:lpstr>
      <vt:lpstr>What does that mean to me?</vt:lpstr>
      <vt:lpstr>What does that mean to me?</vt:lpstr>
      <vt:lpstr>What does that mean to me?</vt:lpstr>
    </vt:vector>
  </TitlesOfParts>
  <Company>Liberty Baptist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Rethinking Blessing</dc:title>
  <dc:creator>Pastor Trevor Guiles</dc:creator>
  <cp:lastModifiedBy>Pastor Trevor Guiles</cp:lastModifiedBy>
  <cp:revision>35</cp:revision>
  <dcterms:created xsi:type="dcterms:W3CDTF">2014-03-07T18:25:10Z</dcterms:created>
  <dcterms:modified xsi:type="dcterms:W3CDTF">2014-06-06T14:51:59Z</dcterms:modified>
</cp:coreProperties>
</file>