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EAA381B-2415-4D14-B92A-BD85225097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1D45F34-85B4-429A-A042-E8E8D2CFB061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How to Approach Financial Crisis.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Matthew 6:24-34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835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How to Approach Financial Crisis.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Don’t </a:t>
            </a:r>
            <a:r>
              <a:rPr lang="en-US" sz="3200" b="1" dirty="0"/>
              <a:t>pursue what you need for </a:t>
            </a:r>
            <a:r>
              <a:rPr lang="en-US" sz="3200" b="1" u="sng" dirty="0"/>
              <a:t>survival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 smtClean="0"/>
              <a:t>Don’t </a:t>
            </a:r>
            <a:r>
              <a:rPr lang="en-US" sz="3200" b="1" dirty="0"/>
              <a:t>pursue other </a:t>
            </a:r>
            <a:r>
              <a:rPr lang="en-US" sz="3200" b="1" u="sng" dirty="0"/>
              <a:t>basic</a:t>
            </a:r>
            <a:r>
              <a:rPr lang="en-US" sz="3200" b="1" dirty="0"/>
              <a:t> needs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 smtClean="0"/>
              <a:t>Pursue </a:t>
            </a:r>
            <a:r>
              <a:rPr lang="en-US" sz="3200" b="1" u="sng" dirty="0"/>
              <a:t>God’s</a:t>
            </a:r>
            <a:r>
              <a:rPr lang="en-US" sz="3200" b="1" dirty="0"/>
              <a:t> </a:t>
            </a:r>
            <a:r>
              <a:rPr lang="en-US" sz="3200" b="1" u="sng" dirty="0"/>
              <a:t>kingdom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2832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The first step to pursuing God’s kingdom is </a:t>
            </a:r>
            <a:r>
              <a:rPr lang="en-US" sz="3200" b="1" u="sng" dirty="0"/>
              <a:t>salvation</a:t>
            </a:r>
            <a:r>
              <a:rPr lang="en-US" sz="3200" b="1" dirty="0"/>
              <a:t>.</a:t>
            </a:r>
          </a:p>
          <a:p>
            <a:endParaRPr lang="en-US" sz="3200" b="1" dirty="0"/>
          </a:p>
          <a:p>
            <a:r>
              <a:rPr lang="en-US" sz="3200" b="1" dirty="0"/>
              <a:t>We need to continue to pursue the </a:t>
            </a:r>
            <a:r>
              <a:rPr lang="en-US" sz="3200" b="1" u="sng" dirty="0"/>
              <a:t>kids</a:t>
            </a:r>
            <a:r>
              <a:rPr lang="en-US" sz="3200" b="1" dirty="0"/>
              <a:t> of our </a:t>
            </a:r>
            <a:r>
              <a:rPr lang="en-US" sz="3200" b="1" u="sng" dirty="0"/>
              <a:t>community</a:t>
            </a:r>
            <a:r>
              <a:rPr lang="en-US" sz="3200" b="1" dirty="0"/>
              <a:t>.</a:t>
            </a:r>
          </a:p>
          <a:p>
            <a:endParaRPr lang="en-US" sz="3200" b="1" dirty="0"/>
          </a:p>
          <a:p>
            <a:r>
              <a:rPr lang="en-US" sz="3200" b="1" dirty="0"/>
              <a:t>We need to continue to pursue the </a:t>
            </a:r>
            <a:r>
              <a:rPr lang="en-US" sz="3200" b="1" u="sng" dirty="0"/>
              <a:t>people</a:t>
            </a:r>
            <a:r>
              <a:rPr lang="en-US" sz="3200" b="1" dirty="0"/>
              <a:t> of our </a:t>
            </a:r>
            <a:r>
              <a:rPr lang="en-US" sz="3200" b="1" u="sng" dirty="0"/>
              <a:t>community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79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 is building His Church on the gospel, not finances.</a:t>
            </a:r>
          </a:p>
          <a:p>
            <a:endParaRPr lang="en-US" sz="3200" b="1" dirty="0"/>
          </a:p>
          <a:p>
            <a:r>
              <a:rPr lang="en-US" sz="3200" b="1" dirty="0"/>
              <a:t>We need to have faith that God will do what He has promised.</a:t>
            </a:r>
          </a:p>
        </p:txBody>
      </p:sp>
    </p:spTree>
    <p:extLst>
      <p:ext uri="{BB962C8B-B14F-4D97-AF65-F5344CB8AC3E}">
        <p14:creationId xmlns:p14="http://schemas.microsoft.com/office/powerpoint/2010/main" val="146463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6</TotalTime>
  <Words>106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Autumn</vt:lpstr>
      <vt:lpstr>How to Approach Financial Crisis.</vt:lpstr>
      <vt:lpstr>How to Approach Financial Crisis.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Approach Financial Crisis.</dc:title>
  <dc:creator>Pastor Trevor Guiles</dc:creator>
  <cp:lastModifiedBy>Pastor Trevor Guiles</cp:lastModifiedBy>
  <cp:revision>1</cp:revision>
  <dcterms:created xsi:type="dcterms:W3CDTF">2013-10-11T18:17:52Z</dcterms:created>
  <dcterms:modified xsi:type="dcterms:W3CDTF">2013-10-11T18:23:56Z</dcterms:modified>
</cp:coreProperties>
</file>