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71" r:id="rId6"/>
    <p:sldId id="263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Rethinking Life – Rethinking </a:t>
            </a:r>
            <a:r>
              <a:rPr lang="en-US" b="1" dirty="0"/>
              <a:t>The Good Life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</a:t>
            </a:r>
            <a:r>
              <a:rPr lang="en-US" sz="3200" b="1" dirty="0" smtClean="0"/>
              <a:t>6:25-34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Don’t </a:t>
            </a:r>
            <a:r>
              <a:rPr lang="en-US" sz="3200" b="1" dirty="0"/>
              <a:t>be anxious about your </a:t>
            </a:r>
            <a:r>
              <a:rPr lang="en-US" sz="3200" b="1" u="sng" dirty="0"/>
              <a:t>life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God </a:t>
            </a:r>
            <a:r>
              <a:rPr lang="en-US" sz="2800" b="1" dirty="0"/>
              <a:t>values us more than </a:t>
            </a:r>
            <a:r>
              <a:rPr lang="en-US" sz="2800" b="1" u="sng" dirty="0"/>
              <a:t>animals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Only </a:t>
            </a:r>
            <a:r>
              <a:rPr lang="en-US" sz="2800" b="1" dirty="0"/>
              <a:t>God can choose your </a:t>
            </a:r>
            <a:r>
              <a:rPr lang="en-US" sz="2800" b="1" u="sng" dirty="0" smtClean="0"/>
              <a:t>fate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Rethinking </a:t>
            </a:r>
            <a:r>
              <a:rPr lang="en-US" b="1" dirty="0"/>
              <a:t>The Good Life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Don’t be anxious about your </a:t>
            </a:r>
            <a:r>
              <a:rPr lang="en-US" sz="3200" b="1" u="sng" dirty="0"/>
              <a:t>life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Don’t </a:t>
            </a:r>
            <a:r>
              <a:rPr lang="en-US" sz="3200" b="1" dirty="0"/>
              <a:t>be anxious about your </a:t>
            </a:r>
            <a:r>
              <a:rPr lang="en-US" sz="3200" b="1" u="sng" dirty="0"/>
              <a:t>image</a:t>
            </a:r>
            <a:r>
              <a:rPr lang="en-US" sz="3200" b="1" dirty="0"/>
              <a:t>.</a:t>
            </a:r>
            <a:endParaRPr lang="en-US" sz="3200" b="1" dirty="0" smtClean="0"/>
          </a:p>
          <a:p>
            <a:pPr lvl="1"/>
            <a:r>
              <a:rPr lang="en-US" sz="2800" b="1" dirty="0" smtClean="0"/>
              <a:t>Not </a:t>
            </a:r>
            <a:r>
              <a:rPr lang="en-US" sz="2800" b="1" dirty="0"/>
              <a:t>even the best </a:t>
            </a:r>
            <a:r>
              <a:rPr lang="en-US" sz="2800" b="1" u="sng" dirty="0"/>
              <a:t>dressed</a:t>
            </a:r>
            <a:r>
              <a:rPr lang="en-US" sz="2800" b="1" dirty="0"/>
              <a:t> are better than God’s </a:t>
            </a:r>
            <a:r>
              <a:rPr lang="en-US" sz="2800" b="1" u="sng" dirty="0"/>
              <a:t>creation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You </a:t>
            </a:r>
            <a:r>
              <a:rPr lang="en-US" sz="2800" b="1" dirty="0"/>
              <a:t>are already more </a:t>
            </a:r>
            <a:r>
              <a:rPr lang="en-US" sz="2800" b="1" u="sng" dirty="0"/>
              <a:t>beautiful</a:t>
            </a:r>
            <a:r>
              <a:rPr lang="en-US" sz="2800" b="1" dirty="0"/>
              <a:t> to God than His </a:t>
            </a:r>
            <a:r>
              <a:rPr lang="en-US" sz="2800" b="1" u="sng" dirty="0" smtClean="0"/>
              <a:t>creation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What We Pursue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Don’t be anxious about your </a:t>
            </a:r>
            <a:r>
              <a:rPr lang="en-US" sz="3200" b="1" u="sng" dirty="0"/>
              <a:t>life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Don’t be anxious about your </a:t>
            </a:r>
            <a:r>
              <a:rPr lang="en-US" sz="3200" b="1" u="sng" dirty="0"/>
              <a:t>image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Don’t </a:t>
            </a:r>
            <a:r>
              <a:rPr lang="en-US" sz="3200" b="1" dirty="0"/>
              <a:t>be anxious about your </a:t>
            </a:r>
            <a:r>
              <a:rPr lang="en-US" sz="3200" b="1" u="sng" dirty="0"/>
              <a:t>future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Work </a:t>
            </a:r>
            <a:r>
              <a:rPr lang="en-US" sz="2800" b="1" dirty="0"/>
              <a:t>on </a:t>
            </a:r>
            <a:r>
              <a:rPr lang="en-US" sz="2800" b="1" u="sng" dirty="0"/>
              <a:t>today</a:t>
            </a:r>
            <a:r>
              <a:rPr lang="en-US" sz="2800" b="1" dirty="0"/>
              <a:t>, not </a:t>
            </a:r>
            <a:r>
              <a:rPr lang="en-US" sz="2800" b="1" u="sng" dirty="0"/>
              <a:t>tomorrow</a:t>
            </a:r>
            <a:r>
              <a:rPr lang="en-US" sz="2800" b="1" dirty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What We Pursue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2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/>
              <a:t>Don’t be anxious about your </a:t>
            </a:r>
            <a:r>
              <a:rPr lang="en-US" sz="3200" b="1" u="sng" dirty="0"/>
              <a:t>life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Don’t be anxious about your </a:t>
            </a:r>
            <a:r>
              <a:rPr lang="en-US" sz="3200" b="1" u="sng" dirty="0"/>
              <a:t>image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Don’t </a:t>
            </a:r>
            <a:r>
              <a:rPr lang="en-US" sz="3200" b="1" dirty="0"/>
              <a:t>be anxious about your </a:t>
            </a:r>
            <a:r>
              <a:rPr lang="en-US" sz="3200" b="1" u="sng" dirty="0"/>
              <a:t>future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Don’t </a:t>
            </a:r>
            <a:r>
              <a:rPr lang="en-US" sz="3200" b="1" dirty="0"/>
              <a:t>be </a:t>
            </a:r>
            <a:r>
              <a:rPr lang="en-US" sz="3200" b="1" u="sng" dirty="0" smtClean="0"/>
              <a:t>presumptuous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Our </a:t>
            </a:r>
            <a:r>
              <a:rPr lang="en-US" sz="2800" b="1" u="sng" dirty="0"/>
              <a:t>life</a:t>
            </a:r>
            <a:r>
              <a:rPr lang="en-US" sz="2800" b="1" dirty="0"/>
              <a:t>, </a:t>
            </a:r>
            <a:r>
              <a:rPr lang="en-US" sz="2800" b="1" u="sng" dirty="0"/>
              <a:t>image</a:t>
            </a:r>
            <a:r>
              <a:rPr lang="en-US" sz="2800" b="1" dirty="0"/>
              <a:t> and </a:t>
            </a:r>
            <a:r>
              <a:rPr lang="en-US" sz="2800" b="1" u="sng" dirty="0"/>
              <a:t>future</a:t>
            </a:r>
            <a:r>
              <a:rPr lang="en-US" sz="2800" b="1" dirty="0"/>
              <a:t> should all be done to </a:t>
            </a:r>
            <a:r>
              <a:rPr lang="en-US" sz="2800" b="1" u="sng" dirty="0"/>
              <a:t>glorify</a:t>
            </a:r>
            <a:r>
              <a:rPr lang="en-US" sz="2800" b="1" dirty="0"/>
              <a:t> God.</a:t>
            </a:r>
          </a:p>
          <a:p>
            <a:pPr lvl="1"/>
            <a:r>
              <a:rPr lang="en-US" sz="2800" b="1" dirty="0" smtClean="0"/>
              <a:t>We </a:t>
            </a:r>
            <a:r>
              <a:rPr lang="en-US" sz="2800" b="1" dirty="0"/>
              <a:t>were created to </a:t>
            </a:r>
            <a:r>
              <a:rPr lang="en-US" sz="2800" b="1" u="sng" dirty="0"/>
              <a:t>work</a:t>
            </a:r>
            <a:r>
              <a:rPr lang="en-US" sz="2800" b="1" dirty="0"/>
              <a:t> good </a:t>
            </a:r>
            <a:r>
              <a:rPr lang="en-US" sz="2800" b="1" u="sng" dirty="0"/>
              <a:t>works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Our </a:t>
            </a:r>
            <a:r>
              <a:rPr lang="en-US" sz="2800" b="1" dirty="0"/>
              <a:t>hard </a:t>
            </a:r>
            <a:r>
              <a:rPr lang="en-US" sz="2800" b="1" u="sng" dirty="0"/>
              <a:t>work</a:t>
            </a:r>
            <a:r>
              <a:rPr lang="en-US" sz="2800" b="1" dirty="0"/>
              <a:t> is a </a:t>
            </a:r>
            <a:r>
              <a:rPr lang="en-US" sz="2800" b="1" u="sng" dirty="0"/>
              <a:t>service</a:t>
            </a:r>
            <a:r>
              <a:rPr lang="en-US" sz="2800" b="1" dirty="0"/>
              <a:t> to God.</a:t>
            </a:r>
          </a:p>
          <a:p>
            <a:pPr lvl="1"/>
            <a:r>
              <a:rPr lang="en-US" sz="2800" b="1" u="sng" dirty="0" smtClean="0"/>
              <a:t>Idleness</a:t>
            </a:r>
            <a:r>
              <a:rPr lang="en-US" sz="2800" b="1" dirty="0" smtClean="0"/>
              <a:t> </a:t>
            </a:r>
            <a:r>
              <a:rPr lang="en-US" sz="2800" b="1" dirty="0"/>
              <a:t>is a </a:t>
            </a:r>
            <a:r>
              <a:rPr lang="en-US" sz="2800" b="1" u="sng" dirty="0"/>
              <a:t>shame</a:t>
            </a:r>
            <a:r>
              <a:rPr lang="en-US" sz="2800" b="1" dirty="0"/>
              <a:t> to </a:t>
            </a:r>
            <a:r>
              <a:rPr lang="en-US" sz="2800" b="1" dirty="0" smtClean="0"/>
              <a:t>God.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What We Pursue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8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Our response can be summed up in a quote from Oliver Cromwell. “Put your </a:t>
            </a:r>
            <a:r>
              <a:rPr lang="en-US" sz="4000" b="1" u="sng" dirty="0"/>
              <a:t>trust</a:t>
            </a:r>
            <a:r>
              <a:rPr lang="en-US" sz="4000" b="1" dirty="0"/>
              <a:t> in </a:t>
            </a:r>
            <a:r>
              <a:rPr lang="en-US" sz="4000" b="1" u="sng" dirty="0"/>
              <a:t>God</a:t>
            </a:r>
            <a:r>
              <a:rPr lang="en-US" sz="4000" b="1" dirty="0"/>
              <a:t>, my boys, but mind to </a:t>
            </a:r>
            <a:r>
              <a:rPr lang="en-US" sz="4000" b="1" u="sng" dirty="0"/>
              <a:t>keep</a:t>
            </a:r>
            <a:r>
              <a:rPr lang="en-US" sz="4000" b="1" dirty="0"/>
              <a:t> your </a:t>
            </a:r>
            <a:r>
              <a:rPr lang="en-US" sz="4000" b="1" u="sng" dirty="0"/>
              <a:t>powder</a:t>
            </a:r>
            <a:r>
              <a:rPr lang="en-US" sz="4000" b="1" dirty="0"/>
              <a:t> </a:t>
            </a:r>
            <a:r>
              <a:rPr lang="en-US" sz="4000" b="1" u="sng" dirty="0"/>
              <a:t>dry</a:t>
            </a:r>
            <a:r>
              <a:rPr lang="en-US" sz="4000" b="1" dirty="0"/>
              <a:t>.”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We must give all our </a:t>
            </a:r>
            <a:r>
              <a:rPr lang="en-US" sz="4000" b="1" u="sng" dirty="0"/>
              <a:t>worries</a:t>
            </a:r>
            <a:r>
              <a:rPr lang="en-US" sz="4000" b="1" dirty="0"/>
              <a:t> to </a:t>
            </a:r>
            <a:r>
              <a:rPr lang="en-US" sz="4000" b="1" dirty="0" smtClean="0"/>
              <a:t>God.</a:t>
            </a:r>
            <a:endParaRPr lang="en-US" sz="4000" b="1" dirty="0"/>
          </a:p>
          <a:p>
            <a:r>
              <a:rPr lang="en-US" sz="4000" b="1" dirty="0" smtClean="0"/>
              <a:t>We </a:t>
            </a:r>
            <a:r>
              <a:rPr lang="en-US" sz="4000" b="1" dirty="0"/>
              <a:t>give Him our </a:t>
            </a:r>
            <a:r>
              <a:rPr lang="en-US" sz="4000" b="1" u="sng" dirty="0"/>
              <a:t>life</a:t>
            </a:r>
            <a:r>
              <a:rPr lang="en-US" sz="4000" b="1" dirty="0" smtClean="0"/>
              <a:t>!</a:t>
            </a:r>
          </a:p>
          <a:p>
            <a:r>
              <a:rPr lang="en-US" sz="4000" b="1" dirty="0"/>
              <a:t>We give Him our </a:t>
            </a:r>
            <a:r>
              <a:rPr lang="en-US" sz="4000" b="1" u="sng" dirty="0"/>
              <a:t>image</a:t>
            </a:r>
            <a:r>
              <a:rPr lang="en-US" sz="4000" b="1" dirty="0" smtClean="0"/>
              <a:t>!</a:t>
            </a:r>
            <a:endParaRPr lang="en-US" sz="4000" dirty="0"/>
          </a:p>
          <a:p>
            <a:r>
              <a:rPr lang="en-US" sz="4000" b="1" dirty="0"/>
              <a:t>We give Him our </a:t>
            </a:r>
            <a:r>
              <a:rPr lang="en-US" sz="4000" b="1" u="sng" dirty="0"/>
              <a:t>future</a:t>
            </a:r>
            <a:r>
              <a:rPr lang="en-US" sz="4000" b="1" dirty="0" smtClean="0"/>
              <a:t>!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75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We </a:t>
            </a:r>
            <a:r>
              <a:rPr lang="en-US" sz="4000" b="1" u="sng" dirty="0"/>
              <a:t>work</a:t>
            </a:r>
            <a:r>
              <a:rPr lang="en-US" sz="4000" b="1" dirty="0"/>
              <a:t> </a:t>
            </a:r>
            <a:r>
              <a:rPr lang="en-US" sz="4000" b="1" u="sng" dirty="0"/>
              <a:t>hard</a:t>
            </a:r>
            <a:r>
              <a:rPr lang="en-US" sz="4000" b="1" dirty="0"/>
              <a:t> and </a:t>
            </a:r>
            <a:r>
              <a:rPr lang="en-US" sz="4000" b="1" u="sng" dirty="0"/>
              <a:t>honor</a:t>
            </a:r>
            <a:r>
              <a:rPr lang="en-US" sz="4000" b="1" dirty="0"/>
              <a:t> Him!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262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217</TotalTime>
  <Words>259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Rethinking Life – Rethinking The Good Life</vt:lpstr>
      <vt:lpstr>Rethinking The Good Life</vt:lpstr>
      <vt:lpstr>Rethinking What We Pursue</vt:lpstr>
      <vt:lpstr>Rethinking What We Pursue</vt:lpstr>
      <vt:lpstr>Rethinking What We Pursue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37</cp:revision>
  <dcterms:created xsi:type="dcterms:W3CDTF">2014-03-07T18:25:10Z</dcterms:created>
  <dcterms:modified xsi:type="dcterms:W3CDTF">2014-06-22T02:38:57Z</dcterms:modified>
</cp:coreProperties>
</file>