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6" r:id="rId3"/>
    <p:sldId id="267" r:id="rId4"/>
    <p:sldId id="268" r:id="rId5"/>
    <p:sldId id="263" r:id="rId6"/>
    <p:sldId id="26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ECFBCDD-1267-4EEB-AC23-12EEE695C9FC}" type="datetimeFigureOut">
              <a:rPr lang="en-US" smtClean="0"/>
              <a:t>5/31/2014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FBCDD-1267-4EEB-AC23-12EEE695C9FC}" type="datetimeFigureOut">
              <a:rPr lang="en-US" smtClean="0"/>
              <a:t>5/31/2014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FBCDD-1267-4EEB-AC23-12EEE695C9FC}" type="datetimeFigureOut">
              <a:rPr lang="en-US" smtClean="0"/>
              <a:t>5/31/2014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FBCDD-1267-4EEB-AC23-12EEE695C9FC}" type="datetimeFigureOut">
              <a:rPr lang="en-US" smtClean="0"/>
              <a:t>5/31/2014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FBCDD-1267-4EEB-AC23-12EEE695C9FC}" type="datetimeFigureOut">
              <a:rPr lang="en-US" smtClean="0"/>
              <a:t>5/31/2014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FBCDD-1267-4EEB-AC23-12EEE695C9FC}" type="datetimeFigureOut">
              <a:rPr lang="en-US" smtClean="0"/>
              <a:t>5/31/2014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FBCDD-1267-4EEB-AC23-12EEE695C9FC}" type="datetimeFigureOut">
              <a:rPr lang="en-US" smtClean="0"/>
              <a:t>5/31/2014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FBCDD-1267-4EEB-AC23-12EEE695C9FC}" type="datetimeFigureOut">
              <a:rPr lang="en-US" smtClean="0"/>
              <a:t>5/31/2014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FBCDD-1267-4EEB-AC23-12EEE695C9FC}" type="datetimeFigureOut">
              <a:rPr lang="en-US" smtClean="0"/>
              <a:t>5/31/2014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FBCDD-1267-4EEB-AC23-12EEE695C9FC}" type="datetimeFigureOut">
              <a:rPr lang="en-US" smtClean="0"/>
              <a:t>5/31/2014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FBCDD-1267-4EEB-AC23-12EEE695C9FC}" type="datetimeFigureOut">
              <a:rPr lang="en-US" smtClean="0"/>
              <a:t>5/31/2014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ECFBCDD-1267-4EEB-AC23-12EEE695C9FC}" type="datetimeFigureOut">
              <a:rPr lang="en-US" smtClean="0"/>
              <a:t>5/31/2014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Rethinking Life – Rethinking </a:t>
            </a:r>
            <a:r>
              <a:rPr lang="en-US" b="1" dirty="0" smtClean="0"/>
              <a:t>Prayer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Matthew </a:t>
            </a:r>
            <a:r>
              <a:rPr lang="en-US" sz="3200" b="1" dirty="0" smtClean="0"/>
              <a:t>6:5-15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430649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The </a:t>
            </a:r>
            <a:r>
              <a:rPr lang="en-US" sz="3200" b="1" u="sng" dirty="0"/>
              <a:t>method</a:t>
            </a:r>
            <a:r>
              <a:rPr lang="en-US" sz="3200" b="1" dirty="0"/>
              <a:t> of prayer.</a:t>
            </a:r>
            <a:endParaRPr lang="en-US" sz="3200" b="1" dirty="0"/>
          </a:p>
          <a:p>
            <a:pPr lvl="1"/>
            <a:r>
              <a:rPr lang="en-US" sz="2800" b="1" dirty="0" smtClean="0"/>
              <a:t>The </a:t>
            </a:r>
            <a:r>
              <a:rPr lang="en-US" sz="2800" b="1" dirty="0"/>
              <a:t>Pharisees used prayer for </a:t>
            </a:r>
            <a:r>
              <a:rPr lang="en-US" sz="2800" b="1" u="sng" dirty="0"/>
              <a:t>popularity</a:t>
            </a:r>
            <a:r>
              <a:rPr lang="en-US" sz="2800" b="1" dirty="0"/>
              <a:t>.</a:t>
            </a:r>
          </a:p>
          <a:p>
            <a:pPr lvl="1"/>
            <a:r>
              <a:rPr lang="en-US" sz="2800" b="1" dirty="0" smtClean="0"/>
              <a:t>Their </a:t>
            </a:r>
            <a:r>
              <a:rPr lang="en-US" sz="2800" b="1" dirty="0"/>
              <a:t>reward was their </a:t>
            </a:r>
            <a:r>
              <a:rPr lang="en-US" sz="2800" b="1" u="sng" dirty="0"/>
              <a:t>attention</a:t>
            </a:r>
            <a:r>
              <a:rPr lang="en-US" sz="2800" b="1" dirty="0"/>
              <a:t>.</a:t>
            </a:r>
          </a:p>
          <a:p>
            <a:pPr lvl="1"/>
            <a:r>
              <a:rPr lang="en-US" sz="2800" b="1" u="sng" dirty="0" smtClean="0"/>
              <a:t>Humility</a:t>
            </a:r>
            <a:r>
              <a:rPr lang="en-US" sz="2800" b="1" dirty="0" smtClean="0"/>
              <a:t> </a:t>
            </a:r>
            <a:r>
              <a:rPr lang="en-US" sz="2800" b="1" dirty="0"/>
              <a:t>is a better </a:t>
            </a:r>
            <a:r>
              <a:rPr lang="en-US" sz="2800" b="1" dirty="0" smtClean="0"/>
              <a:t>practice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Rethinking Prayer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55532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b="1" dirty="0"/>
              <a:t>The </a:t>
            </a:r>
            <a:r>
              <a:rPr lang="en-US" sz="3200" b="1" u="sng" dirty="0"/>
              <a:t>method</a:t>
            </a:r>
            <a:r>
              <a:rPr lang="en-US" sz="3200" b="1" dirty="0"/>
              <a:t> of prayer.</a:t>
            </a:r>
          </a:p>
          <a:p>
            <a:r>
              <a:rPr lang="en-US" sz="3200" b="1" dirty="0" smtClean="0"/>
              <a:t>The </a:t>
            </a:r>
            <a:r>
              <a:rPr lang="en-US" sz="3200" b="1" u="sng" dirty="0"/>
              <a:t>model</a:t>
            </a:r>
            <a:r>
              <a:rPr lang="en-US" sz="3200" b="1" dirty="0"/>
              <a:t> of prayer.</a:t>
            </a:r>
            <a:endParaRPr lang="en-US" sz="3200" b="1" dirty="0"/>
          </a:p>
          <a:p>
            <a:pPr lvl="1"/>
            <a:r>
              <a:rPr lang="en-US" sz="2800" b="1" dirty="0" smtClean="0"/>
              <a:t>Pagans </a:t>
            </a:r>
            <a:r>
              <a:rPr lang="en-US" sz="2800" b="1" dirty="0"/>
              <a:t>used many words to </a:t>
            </a:r>
            <a:r>
              <a:rPr lang="en-US" sz="2800" b="1" u="sng" dirty="0"/>
              <a:t>impress</a:t>
            </a:r>
            <a:r>
              <a:rPr lang="en-US" sz="2800" b="1" dirty="0"/>
              <a:t> their gods.</a:t>
            </a:r>
          </a:p>
          <a:p>
            <a:pPr lvl="1"/>
            <a:r>
              <a:rPr lang="en-US" sz="2800" b="1" dirty="0" smtClean="0"/>
              <a:t>Be </a:t>
            </a:r>
            <a:r>
              <a:rPr lang="en-US" sz="2800" b="1" u="sng" dirty="0"/>
              <a:t>concise</a:t>
            </a:r>
            <a:r>
              <a:rPr lang="en-US" sz="2800" b="1" dirty="0"/>
              <a:t> with God – He already knows what you </a:t>
            </a:r>
            <a:r>
              <a:rPr lang="en-US" sz="2800" b="1" u="sng" dirty="0"/>
              <a:t>need</a:t>
            </a:r>
            <a:r>
              <a:rPr lang="en-US" sz="2800" b="1" dirty="0"/>
              <a:t>.</a:t>
            </a:r>
          </a:p>
          <a:p>
            <a:pPr lvl="1"/>
            <a:r>
              <a:rPr lang="en-US" sz="2800" b="1" dirty="0" smtClean="0"/>
              <a:t>The </a:t>
            </a:r>
            <a:r>
              <a:rPr lang="en-US" sz="2800" b="1" u="sng" dirty="0"/>
              <a:t>Disciples</a:t>
            </a:r>
            <a:r>
              <a:rPr lang="en-US" sz="2800" b="1" dirty="0"/>
              <a:t>’ Prayer is a good </a:t>
            </a:r>
            <a:r>
              <a:rPr lang="en-US" sz="2800" b="1" u="sng" dirty="0"/>
              <a:t>framework</a:t>
            </a:r>
            <a:r>
              <a:rPr lang="en-US" sz="2800" b="1" dirty="0"/>
              <a:t> to </a:t>
            </a:r>
            <a:r>
              <a:rPr lang="en-US" sz="2800" b="1" dirty="0" smtClean="0"/>
              <a:t>follow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Rethinking Prayer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310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The </a:t>
            </a:r>
            <a:r>
              <a:rPr lang="en-US" sz="3200" b="1" u="sng" dirty="0"/>
              <a:t>method</a:t>
            </a:r>
            <a:r>
              <a:rPr lang="en-US" sz="3200" b="1" dirty="0"/>
              <a:t> of prayer.</a:t>
            </a:r>
          </a:p>
          <a:p>
            <a:r>
              <a:rPr lang="en-US" sz="3200" b="1" dirty="0" smtClean="0"/>
              <a:t>The </a:t>
            </a:r>
            <a:r>
              <a:rPr lang="en-US" sz="3200" b="1" u="sng" dirty="0"/>
              <a:t>model</a:t>
            </a:r>
            <a:r>
              <a:rPr lang="en-US" sz="3200" b="1" dirty="0"/>
              <a:t> of prayer</a:t>
            </a:r>
            <a:r>
              <a:rPr lang="en-US" sz="3200" b="1" dirty="0" smtClean="0"/>
              <a:t>.</a:t>
            </a:r>
          </a:p>
          <a:p>
            <a:r>
              <a:rPr lang="en-US" sz="3200" b="1" dirty="0" smtClean="0"/>
              <a:t>The </a:t>
            </a:r>
            <a:r>
              <a:rPr lang="en-US" sz="3200" b="1" u="sng" dirty="0"/>
              <a:t>motive</a:t>
            </a:r>
            <a:r>
              <a:rPr lang="en-US" sz="3200" b="1" dirty="0"/>
              <a:t> of </a:t>
            </a:r>
            <a:r>
              <a:rPr lang="en-US" sz="3200" b="1" dirty="0" smtClean="0"/>
              <a:t>prayer.</a:t>
            </a:r>
            <a:endParaRPr lang="en-US" sz="3200" b="1" dirty="0"/>
          </a:p>
          <a:p>
            <a:pPr lvl="1"/>
            <a:r>
              <a:rPr lang="en-US" sz="2800" b="1" dirty="0" smtClean="0"/>
              <a:t>God </a:t>
            </a:r>
            <a:r>
              <a:rPr lang="en-US" sz="2800" b="1" u="sng" dirty="0"/>
              <a:t>honors</a:t>
            </a:r>
            <a:r>
              <a:rPr lang="en-US" sz="2800" b="1" dirty="0"/>
              <a:t> a </a:t>
            </a:r>
            <a:r>
              <a:rPr lang="en-US" sz="2800" b="1" u="sng" dirty="0"/>
              <a:t>forgiving</a:t>
            </a:r>
            <a:r>
              <a:rPr lang="en-US" sz="2800" b="1" dirty="0"/>
              <a:t> heart.</a:t>
            </a:r>
          </a:p>
          <a:p>
            <a:pPr lvl="1"/>
            <a:r>
              <a:rPr lang="en-US" sz="2800" b="1" dirty="0" smtClean="0"/>
              <a:t>God </a:t>
            </a:r>
            <a:r>
              <a:rPr lang="en-US" sz="2800" b="1" u="sng" dirty="0"/>
              <a:t>punishes</a:t>
            </a:r>
            <a:r>
              <a:rPr lang="en-US" sz="2800" b="1" dirty="0"/>
              <a:t> an </a:t>
            </a:r>
            <a:r>
              <a:rPr lang="en-US" sz="2800" b="1" u="sng" dirty="0"/>
              <a:t>unforgiving</a:t>
            </a:r>
            <a:r>
              <a:rPr lang="en-US" sz="2800" b="1" dirty="0"/>
              <a:t> </a:t>
            </a:r>
            <a:r>
              <a:rPr lang="en-US" sz="2800" b="1" dirty="0" smtClean="0"/>
              <a:t>heart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Rethinking Prayer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325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en-US" sz="4000" b="1" dirty="0"/>
              <a:t>Pray to the Father with </a:t>
            </a:r>
            <a:r>
              <a:rPr lang="en-US" sz="4000" b="1" u="sng" dirty="0"/>
              <a:t>sincerity</a:t>
            </a:r>
            <a:r>
              <a:rPr lang="en-US" sz="4000" b="1" dirty="0"/>
              <a:t> and </a:t>
            </a:r>
            <a:r>
              <a:rPr lang="en-US" sz="4000" b="1" u="sng" dirty="0"/>
              <a:t>humility</a:t>
            </a:r>
            <a:r>
              <a:rPr lang="en-US" sz="4000" b="1" dirty="0"/>
              <a:t>.</a:t>
            </a:r>
          </a:p>
          <a:p>
            <a:endParaRPr lang="en-US" sz="4000" b="1" dirty="0"/>
          </a:p>
          <a:p>
            <a:r>
              <a:rPr lang="en-US" sz="4000" b="1" dirty="0"/>
              <a:t>God is not </a:t>
            </a:r>
            <a:r>
              <a:rPr lang="en-US" sz="4000" b="1" u="sng" dirty="0"/>
              <a:t>impressed</a:t>
            </a:r>
            <a:r>
              <a:rPr lang="en-US" sz="4000" b="1" dirty="0"/>
              <a:t> by my </a:t>
            </a:r>
            <a:r>
              <a:rPr lang="en-US" sz="4000" b="1" u="sng" dirty="0" smtClean="0"/>
              <a:t>words</a:t>
            </a:r>
            <a:r>
              <a:rPr lang="en-US" sz="4000" b="1" dirty="0" smtClean="0"/>
              <a:t>.</a:t>
            </a:r>
            <a:endParaRPr lang="en-US" sz="40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does that mean to me?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79211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en-US" sz="4000" b="1" dirty="0"/>
              <a:t>Our </a:t>
            </a:r>
            <a:r>
              <a:rPr lang="en-US" sz="4000" b="1" u="sng" dirty="0"/>
              <a:t>focus</a:t>
            </a:r>
            <a:r>
              <a:rPr lang="en-US" sz="4000" b="1" dirty="0"/>
              <a:t> should shift from </a:t>
            </a:r>
            <a:r>
              <a:rPr lang="en-US" sz="4000" b="1" u="sng" dirty="0"/>
              <a:t>ourselves</a:t>
            </a:r>
            <a:r>
              <a:rPr lang="en-US" sz="4000" b="1" dirty="0"/>
              <a:t> to </a:t>
            </a:r>
            <a:r>
              <a:rPr lang="en-US" sz="4000" b="1" u="sng" dirty="0"/>
              <a:t>God</a:t>
            </a:r>
            <a:r>
              <a:rPr lang="en-US" sz="4000" b="1" dirty="0"/>
              <a:t>.</a:t>
            </a:r>
          </a:p>
          <a:p>
            <a:endParaRPr lang="en-US" sz="4000" b="1" dirty="0"/>
          </a:p>
          <a:p>
            <a:r>
              <a:rPr lang="en-US" sz="4000" b="1" dirty="0"/>
              <a:t>A </a:t>
            </a:r>
            <a:r>
              <a:rPr lang="en-US" sz="4000" b="1" u="sng" dirty="0"/>
              <a:t>forgiving</a:t>
            </a:r>
            <a:r>
              <a:rPr lang="en-US" sz="4000" b="1" dirty="0"/>
              <a:t> spirit is </a:t>
            </a:r>
            <a:r>
              <a:rPr lang="en-US" sz="4000" b="1" u="sng" dirty="0" smtClean="0"/>
              <a:t>crucial</a:t>
            </a:r>
            <a:r>
              <a:rPr lang="en-US" sz="4000" b="1" dirty="0" smtClean="0"/>
              <a:t>.</a:t>
            </a:r>
            <a:endParaRPr lang="en-US" sz="40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does that mean to me?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7753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185</TotalTime>
  <Words>152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Hardcover</vt:lpstr>
      <vt:lpstr>Rethinking Life – Rethinking Prayer</vt:lpstr>
      <vt:lpstr>Rethinking Prayer</vt:lpstr>
      <vt:lpstr>Rethinking Prayer</vt:lpstr>
      <vt:lpstr>Rethinking Prayer</vt:lpstr>
      <vt:lpstr>What does that mean to me?</vt:lpstr>
      <vt:lpstr>What does that mean to me?</vt:lpstr>
    </vt:vector>
  </TitlesOfParts>
  <Company>Liberty Baptist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Rethinking Blessing</dc:title>
  <dc:creator>Pastor Trevor Guiles</dc:creator>
  <cp:lastModifiedBy>Pastor Trevor Guiles</cp:lastModifiedBy>
  <cp:revision>32</cp:revision>
  <dcterms:created xsi:type="dcterms:W3CDTF">2014-03-07T18:25:10Z</dcterms:created>
  <dcterms:modified xsi:type="dcterms:W3CDTF">2014-05-31T14:52:46Z</dcterms:modified>
</cp:coreProperties>
</file>