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71" r:id="rId6"/>
    <p:sldId id="263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Others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7:1-6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judgmental </a:t>
            </a:r>
            <a:r>
              <a:rPr lang="en-US" sz="3200" b="1" u="sng" dirty="0"/>
              <a:t>attitude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Avoid </a:t>
            </a:r>
            <a:r>
              <a:rPr lang="en-US" sz="2800" b="1" dirty="0"/>
              <a:t>a judgmental </a:t>
            </a:r>
            <a:r>
              <a:rPr lang="en-US" sz="2800" b="1" u="sng" dirty="0"/>
              <a:t>attitude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Make </a:t>
            </a:r>
            <a:r>
              <a:rPr lang="en-US" sz="2800" b="1" dirty="0"/>
              <a:t>sure your </a:t>
            </a:r>
            <a:r>
              <a:rPr lang="en-US" sz="2800" b="1" u="sng" dirty="0"/>
              <a:t>standard</a:t>
            </a:r>
            <a:r>
              <a:rPr lang="en-US" sz="2800" b="1" dirty="0"/>
              <a:t> is </a:t>
            </a:r>
            <a:r>
              <a:rPr lang="en-US" sz="2800" b="1" u="sng" dirty="0" smtClean="0"/>
              <a:t>consistent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Rethinking </a:t>
            </a:r>
            <a:r>
              <a:rPr lang="en-US" b="1" dirty="0" smtClean="0"/>
              <a:t>Others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judgmental </a:t>
            </a:r>
            <a:r>
              <a:rPr lang="en-US" sz="3200" b="1" u="sng" dirty="0"/>
              <a:t>attitude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judgmental </a:t>
            </a:r>
            <a:r>
              <a:rPr lang="en-US" sz="3200" b="1" u="sng" dirty="0" smtClean="0"/>
              <a:t>eye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How </a:t>
            </a:r>
            <a:r>
              <a:rPr lang="en-US" sz="2800" b="1" dirty="0"/>
              <a:t>you </a:t>
            </a:r>
            <a:r>
              <a:rPr lang="en-US" sz="2800" b="1" u="sng" dirty="0"/>
              <a:t>see</a:t>
            </a:r>
            <a:r>
              <a:rPr lang="en-US" sz="2800" b="1" dirty="0"/>
              <a:t> others is </a:t>
            </a:r>
            <a:r>
              <a:rPr lang="en-US" sz="2800" b="1" u="sng" dirty="0"/>
              <a:t>important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Do </a:t>
            </a:r>
            <a:r>
              <a:rPr lang="en-US" sz="2800" b="1" dirty="0"/>
              <a:t>not </a:t>
            </a:r>
            <a:r>
              <a:rPr lang="en-US" sz="2800" b="1" u="sng" dirty="0"/>
              <a:t>overlook</a:t>
            </a:r>
            <a:r>
              <a:rPr lang="en-US" sz="2800" b="1" dirty="0"/>
              <a:t> your own </a:t>
            </a:r>
            <a:r>
              <a:rPr lang="en-US" sz="2800" b="1" u="sng" dirty="0" smtClean="0"/>
              <a:t>faults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judgmental </a:t>
            </a:r>
            <a:r>
              <a:rPr lang="en-US" sz="3200" b="1" u="sng" dirty="0"/>
              <a:t>attitude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judgmental </a:t>
            </a:r>
            <a:r>
              <a:rPr lang="en-US" sz="3200" b="1" u="sng" dirty="0"/>
              <a:t>eye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judgmental </a:t>
            </a:r>
            <a:r>
              <a:rPr lang="en-US" sz="3200" b="1" u="sng" dirty="0" smtClean="0"/>
              <a:t>action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You </a:t>
            </a:r>
            <a:r>
              <a:rPr lang="en-US" sz="2800" b="1" dirty="0"/>
              <a:t>cannot </a:t>
            </a:r>
            <a:r>
              <a:rPr lang="en-US" sz="2800" b="1" u="sng" dirty="0"/>
              <a:t>help</a:t>
            </a:r>
            <a:r>
              <a:rPr lang="en-US" sz="2800" b="1" dirty="0"/>
              <a:t> someone with the same problem you have not </a:t>
            </a:r>
            <a:r>
              <a:rPr lang="en-US" sz="2800" b="1" u="sng" dirty="0"/>
              <a:t>solved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Fix </a:t>
            </a:r>
            <a:r>
              <a:rPr lang="en-US" sz="2800" b="1" dirty="0"/>
              <a:t>your own </a:t>
            </a:r>
            <a:r>
              <a:rPr lang="en-US" sz="2800" b="1" u="sng" dirty="0"/>
              <a:t>problem</a:t>
            </a:r>
            <a:r>
              <a:rPr lang="en-US" sz="2800" b="1" dirty="0"/>
              <a:t> first.</a:t>
            </a:r>
          </a:p>
          <a:p>
            <a:pPr lvl="1"/>
            <a:r>
              <a:rPr lang="en-US" sz="2800" b="1" dirty="0" smtClean="0"/>
              <a:t>Then </a:t>
            </a:r>
            <a:r>
              <a:rPr lang="en-US" sz="2800" b="1" dirty="0"/>
              <a:t>you are able to </a:t>
            </a:r>
            <a:r>
              <a:rPr lang="en-US" sz="2800" b="1" u="sng" dirty="0"/>
              <a:t>help</a:t>
            </a:r>
            <a:r>
              <a:rPr lang="en-US" sz="2800" b="1" dirty="0"/>
              <a:t> </a:t>
            </a:r>
            <a:r>
              <a:rPr lang="en-US" sz="2800" b="1" dirty="0" smtClean="0"/>
              <a:t>others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judgmental </a:t>
            </a:r>
            <a:r>
              <a:rPr lang="en-US" sz="3200" b="1" u="sng" dirty="0"/>
              <a:t>attitude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judgmental </a:t>
            </a:r>
            <a:r>
              <a:rPr lang="en-US" sz="3200" b="1" u="sng" dirty="0"/>
              <a:t>eye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judgmental </a:t>
            </a:r>
            <a:r>
              <a:rPr lang="en-US" sz="3200" b="1" u="sng" dirty="0"/>
              <a:t>action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judgmental </a:t>
            </a:r>
            <a:r>
              <a:rPr lang="en-US" sz="3200" b="1" u="sng" dirty="0" smtClean="0"/>
              <a:t>result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Judging hypocritically </a:t>
            </a:r>
            <a:r>
              <a:rPr lang="en-US" sz="2800" b="1" dirty="0"/>
              <a:t>is </a:t>
            </a:r>
            <a:r>
              <a:rPr lang="en-US" sz="2800" b="1" u="sng" dirty="0"/>
              <a:t>pointless</a:t>
            </a:r>
            <a:r>
              <a:rPr lang="en-US" sz="2800" b="1" dirty="0"/>
              <a:t>, </a:t>
            </a:r>
            <a:r>
              <a:rPr lang="en-US" sz="2800" b="1" u="sng" dirty="0"/>
              <a:t>profane</a:t>
            </a:r>
            <a:r>
              <a:rPr lang="en-US" sz="2800" b="1" dirty="0"/>
              <a:t> and </a:t>
            </a:r>
            <a:r>
              <a:rPr lang="en-US" sz="2800" b="1" u="sng" dirty="0"/>
              <a:t>dangerous</a:t>
            </a:r>
            <a:r>
              <a:rPr lang="en-US" sz="2800" b="1" dirty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Verse 1 is one of the most </a:t>
            </a:r>
            <a:r>
              <a:rPr lang="en-US" sz="4000" b="1" u="sng" dirty="0"/>
              <a:t>misused</a:t>
            </a:r>
            <a:r>
              <a:rPr lang="en-US" sz="4000" b="1" dirty="0"/>
              <a:t> verses in the </a:t>
            </a:r>
            <a:r>
              <a:rPr lang="en-US" sz="4000" b="1" dirty="0" smtClean="0"/>
              <a:t>Bible!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This does not </a:t>
            </a:r>
            <a:r>
              <a:rPr lang="en-US" sz="4000" b="1" u="sng" dirty="0"/>
              <a:t>condone</a:t>
            </a:r>
            <a:r>
              <a:rPr lang="en-US" sz="4000" b="1" dirty="0"/>
              <a:t> sin!</a:t>
            </a:r>
          </a:p>
          <a:p>
            <a:endParaRPr lang="en-US" sz="4000" b="1" dirty="0"/>
          </a:p>
          <a:p>
            <a:r>
              <a:rPr lang="en-US" sz="4000" b="1" dirty="0"/>
              <a:t>We are to </a:t>
            </a:r>
            <a:r>
              <a:rPr lang="en-US" sz="4000" b="1" u="sng" dirty="0"/>
              <a:t>help</a:t>
            </a:r>
            <a:r>
              <a:rPr lang="en-US" sz="4000" b="1" dirty="0"/>
              <a:t> others, not </a:t>
            </a:r>
            <a:r>
              <a:rPr lang="en-US" sz="4000" b="1" u="sng" dirty="0"/>
              <a:t>look down</a:t>
            </a:r>
            <a:r>
              <a:rPr lang="en-US" sz="4000" b="1" dirty="0"/>
              <a:t> upon </a:t>
            </a:r>
            <a:r>
              <a:rPr lang="en-US" sz="4000" b="1" dirty="0" smtClean="0"/>
              <a:t>them.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Fix your </a:t>
            </a:r>
            <a:r>
              <a:rPr lang="en-US" sz="4000" b="1" u="sng" dirty="0"/>
              <a:t>own</a:t>
            </a:r>
            <a:r>
              <a:rPr lang="en-US" sz="4000" b="1" dirty="0"/>
              <a:t> problems, then </a:t>
            </a:r>
            <a:r>
              <a:rPr lang="en-US" sz="4000" b="1" u="sng" dirty="0"/>
              <a:t>help</a:t>
            </a:r>
            <a:r>
              <a:rPr lang="en-US" sz="4000" b="1" dirty="0"/>
              <a:t> others.</a:t>
            </a:r>
          </a:p>
          <a:p>
            <a:endParaRPr lang="en-US" sz="4000" b="1" dirty="0"/>
          </a:p>
          <a:p>
            <a:r>
              <a:rPr lang="en-US" sz="4000" b="1" dirty="0"/>
              <a:t>A judgmental attitude is </a:t>
            </a:r>
            <a:r>
              <a:rPr lang="en-US" sz="4000" b="1" u="sng" dirty="0"/>
              <a:t>worthless</a:t>
            </a:r>
            <a:r>
              <a:rPr lang="en-US" sz="4000" b="1" dirty="0"/>
              <a:t> and </a:t>
            </a:r>
            <a:r>
              <a:rPr lang="en-US" sz="4000" b="1" u="sng" dirty="0"/>
              <a:t>damaging</a:t>
            </a:r>
            <a:r>
              <a:rPr lang="en-US" sz="4000" b="1" dirty="0"/>
              <a:t>!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6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226</TotalTime>
  <Words>186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Rethinking Life – Rethinking Others</vt:lpstr>
      <vt:lpstr>Rethinking Others</vt:lpstr>
      <vt:lpstr>Rethinking Others</vt:lpstr>
      <vt:lpstr>Rethinking Others</vt:lpstr>
      <vt:lpstr>Rethinking Others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40</cp:revision>
  <dcterms:created xsi:type="dcterms:W3CDTF">2014-03-07T18:25:10Z</dcterms:created>
  <dcterms:modified xsi:type="dcterms:W3CDTF">2014-06-29T03:56:17Z</dcterms:modified>
</cp:coreProperties>
</file>