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68" r:id="rId5"/>
    <p:sldId id="263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Rethinking Life – Rethinking </a:t>
            </a:r>
            <a:r>
              <a:rPr lang="en-US" b="1" dirty="0" smtClean="0"/>
              <a:t>Our Path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Matthew </a:t>
            </a:r>
            <a:r>
              <a:rPr lang="en-US" sz="3200" b="1" dirty="0"/>
              <a:t>7:13-14; </a:t>
            </a:r>
            <a:r>
              <a:rPr lang="en-US" sz="3200" b="1" dirty="0" err="1"/>
              <a:t>Lk</a:t>
            </a:r>
            <a:r>
              <a:rPr lang="en-US" sz="3200" b="1" dirty="0"/>
              <a:t>. 14:25-33; Prov. 16:25; Rom. 9:30-33, 11:5-6, 12:1-2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3064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u="sng" dirty="0"/>
              <a:t>fork</a:t>
            </a:r>
            <a:r>
              <a:rPr lang="en-US" sz="3200" b="1" dirty="0"/>
              <a:t> in the </a:t>
            </a:r>
            <a:r>
              <a:rPr lang="en-US" sz="3200" b="1" u="sng" dirty="0"/>
              <a:t>road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The </a:t>
            </a:r>
            <a:r>
              <a:rPr lang="en-US" sz="2800" b="1" u="sng" dirty="0"/>
              <a:t>wide</a:t>
            </a:r>
            <a:r>
              <a:rPr lang="en-US" sz="2800" b="1" dirty="0"/>
              <a:t> gate.</a:t>
            </a:r>
          </a:p>
          <a:p>
            <a:pPr lvl="1"/>
            <a:r>
              <a:rPr lang="en-US" sz="2800" b="1" dirty="0" smtClean="0"/>
              <a:t>The </a:t>
            </a:r>
            <a:r>
              <a:rPr lang="en-US" sz="2800" b="1" u="sng" dirty="0"/>
              <a:t>narrow</a:t>
            </a:r>
            <a:r>
              <a:rPr lang="en-US" sz="2800" b="1" dirty="0"/>
              <a:t> </a:t>
            </a:r>
            <a:r>
              <a:rPr lang="en-US" sz="2800" b="1" dirty="0" smtClean="0"/>
              <a:t>gate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Rethinking </a:t>
            </a:r>
            <a:r>
              <a:rPr lang="en-US" b="1" dirty="0" smtClean="0"/>
              <a:t>Our Path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553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</a:t>
            </a:r>
            <a:r>
              <a:rPr lang="en-US" sz="3200" b="1" u="sng" dirty="0"/>
              <a:t>fork</a:t>
            </a:r>
            <a:r>
              <a:rPr lang="en-US" sz="3200" b="1" dirty="0"/>
              <a:t> in the </a:t>
            </a:r>
            <a:r>
              <a:rPr lang="en-US" sz="3200" b="1" u="sng" dirty="0"/>
              <a:t>road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The </a:t>
            </a:r>
            <a:r>
              <a:rPr lang="en-US" sz="3200" b="1" dirty="0"/>
              <a:t>road of </a:t>
            </a:r>
            <a:r>
              <a:rPr lang="en-US" sz="3200" b="1" u="sng" dirty="0"/>
              <a:t>faith</a:t>
            </a:r>
            <a:r>
              <a:rPr lang="en-US" sz="3200" b="1" dirty="0"/>
              <a:t>, not </a:t>
            </a:r>
            <a:r>
              <a:rPr lang="en-US" sz="3200" b="1" u="sng" dirty="0"/>
              <a:t>works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u="sng" dirty="0" smtClean="0"/>
              <a:t>Righteousness</a:t>
            </a:r>
            <a:r>
              <a:rPr lang="en-US" sz="2800" b="1" dirty="0" smtClean="0"/>
              <a:t> </a:t>
            </a:r>
            <a:r>
              <a:rPr lang="en-US" sz="2800" b="1" dirty="0"/>
              <a:t>is obtained by </a:t>
            </a:r>
            <a:r>
              <a:rPr lang="en-US" sz="2800" b="1" u="sng" dirty="0"/>
              <a:t>faith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u="sng" dirty="0" smtClean="0"/>
              <a:t>Works</a:t>
            </a:r>
            <a:r>
              <a:rPr lang="en-US" sz="2800" b="1" dirty="0" smtClean="0"/>
              <a:t> </a:t>
            </a:r>
            <a:r>
              <a:rPr lang="en-US" sz="2800" b="1" dirty="0"/>
              <a:t>do not produce </a:t>
            </a:r>
            <a:r>
              <a:rPr lang="en-US" sz="2800" b="1" u="sng" dirty="0" smtClean="0"/>
              <a:t>righteousness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Our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1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The </a:t>
            </a:r>
            <a:r>
              <a:rPr lang="en-US" sz="3200" b="1" u="sng" dirty="0"/>
              <a:t>fork</a:t>
            </a:r>
            <a:r>
              <a:rPr lang="en-US" sz="3200" b="1" dirty="0"/>
              <a:t> in the </a:t>
            </a:r>
            <a:r>
              <a:rPr lang="en-US" sz="3200" b="1" u="sng" dirty="0"/>
              <a:t>road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The road of </a:t>
            </a:r>
            <a:r>
              <a:rPr lang="en-US" sz="3200" b="1" u="sng" dirty="0"/>
              <a:t>faith</a:t>
            </a:r>
            <a:r>
              <a:rPr lang="en-US" sz="3200" b="1" dirty="0"/>
              <a:t>, not </a:t>
            </a:r>
            <a:r>
              <a:rPr lang="en-US" sz="3200" b="1" u="sng" dirty="0"/>
              <a:t>works</a:t>
            </a:r>
            <a:r>
              <a:rPr lang="en-US" sz="3200" b="1" dirty="0"/>
              <a:t>.</a:t>
            </a:r>
          </a:p>
          <a:p>
            <a:r>
              <a:rPr lang="en-US" sz="3200" b="1" u="sng" dirty="0" smtClean="0"/>
              <a:t>Giving</a:t>
            </a:r>
            <a:r>
              <a:rPr lang="en-US" sz="3200" b="1" dirty="0" smtClean="0"/>
              <a:t> </a:t>
            </a:r>
            <a:r>
              <a:rPr lang="en-US" sz="3200" b="1" dirty="0"/>
              <a:t>up is </a:t>
            </a:r>
            <a:r>
              <a:rPr lang="en-US" sz="3200" b="1" u="sng" dirty="0"/>
              <a:t>winning</a:t>
            </a:r>
            <a:r>
              <a:rPr lang="en-US" sz="3200" b="1" dirty="0"/>
              <a:t>!</a:t>
            </a:r>
            <a:endParaRPr lang="en-US" sz="3200" b="1" dirty="0"/>
          </a:p>
          <a:p>
            <a:pPr lvl="1"/>
            <a:r>
              <a:rPr lang="en-US" sz="2800" b="1" dirty="0" smtClean="0"/>
              <a:t>We </a:t>
            </a:r>
            <a:r>
              <a:rPr lang="en-US" sz="2800" b="1" dirty="0"/>
              <a:t>are called to </a:t>
            </a:r>
            <a:r>
              <a:rPr lang="en-US" sz="2800" b="1" u="sng" dirty="0"/>
              <a:t>sacrifice</a:t>
            </a:r>
            <a:r>
              <a:rPr lang="en-US" sz="2800" b="1" dirty="0"/>
              <a:t> our </a:t>
            </a:r>
            <a:r>
              <a:rPr lang="en-US" sz="2800" b="1" u="sng" dirty="0"/>
              <a:t>wills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We </a:t>
            </a:r>
            <a:r>
              <a:rPr lang="en-US" sz="2800" b="1" dirty="0"/>
              <a:t>are called to put our </a:t>
            </a:r>
            <a:r>
              <a:rPr lang="en-US" sz="2800" b="1" u="sng" dirty="0"/>
              <a:t>relationship</a:t>
            </a:r>
            <a:r>
              <a:rPr lang="en-US" sz="2800" b="1" dirty="0"/>
              <a:t> with </a:t>
            </a:r>
            <a:r>
              <a:rPr lang="en-US" sz="2800" b="1" u="sng" dirty="0"/>
              <a:t>God</a:t>
            </a:r>
            <a:r>
              <a:rPr lang="en-US" sz="2800" b="1" dirty="0"/>
              <a:t> </a:t>
            </a:r>
            <a:r>
              <a:rPr lang="en-US" sz="2800" b="1" u="sng" dirty="0"/>
              <a:t>first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We </a:t>
            </a:r>
            <a:r>
              <a:rPr lang="en-US" sz="2800" b="1" dirty="0"/>
              <a:t>are urged to </a:t>
            </a:r>
            <a:r>
              <a:rPr lang="en-US" sz="2800" b="1" u="sng" dirty="0"/>
              <a:t>count</a:t>
            </a:r>
            <a:r>
              <a:rPr lang="en-US" sz="2800" b="1" dirty="0"/>
              <a:t> the </a:t>
            </a:r>
            <a:r>
              <a:rPr lang="en-US" sz="2800" b="1" u="sng" dirty="0"/>
              <a:t>cost</a:t>
            </a:r>
            <a:r>
              <a:rPr lang="en-US" sz="2800" b="1" dirty="0"/>
              <a:t> of </a:t>
            </a:r>
            <a:r>
              <a:rPr lang="en-US" sz="2800" b="1" u="sng" dirty="0" smtClean="0"/>
              <a:t>discipleship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Our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2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Which </a:t>
            </a:r>
            <a:r>
              <a:rPr lang="en-US" sz="4000" b="1" u="sng" dirty="0"/>
              <a:t>gate</a:t>
            </a:r>
            <a:r>
              <a:rPr lang="en-US" sz="4000" b="1" dirty="0"/>
              <a:t> will you </a:t>
            </a:r>
            <a:r>
              <a:rPr lang="en-US" sz="4000" b="1" u="sng" dirty="0"/>
              <a:t>enter</a:t>
            </a:r>
            <a:r>
              <a:rPr lang="en-US" sz="4000" b="1" dirty="0"/>
              <a:t>?</a:t>
            </a:r>
          </a:p>
          <a:p>
            <a:endParaRPr lang="en-US" sz="4000" b="1" dirty="0"/>
          </a:p>
          <a:p>
            <a:r>
              <a:rPr lang="en-US" sz="4000" b="1" dirty="0"/>
              <a:t>Which </a:t>
            </a:r>
            <a:r>
              <a:rPr lang="en-US" sz="4000" b="1" u="sng" dirty="0"/>
              <a:t>road</a:t>
            </a:r>
            <a:r>
              <a:rPr lang="en-US" sz="4000" b="1" dirty="0"/>
              <a:t> will you </a:t>
            </a:r>
            <a:r>
              <a:rPr lang="en-US" sz="4000" b="1" u="sng" dirty="0" smtClean="0"/>
              <a:t>follow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921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Following </a:t>
            </a:r>
            <a:r>
              <a:rPr lang="en-US" sz="4000" b="1" u="sng" dirty="0"/>
              <a:t>Jesus</a:t>
            </a:r>
            <a:r>
              <a:rPr lang="en-US" sz="4000" b="1" dirty="0"/>
              <a:t> is about </a:t>
            </a:r>
            <a:r>
              <a:rPr lang="en-US" sz="4000" b="1" u="sng" dirty="0"/>
              <a:t>FAITH</a:t>
            </a:r>
            <a:r>
              <a:rPr lang="en-US" sz="4000" b="1" dirty="0"/>
              <a:t>, not </a:t>
            </a:r>
            <a:r>
              <a:rPr lang="en-US" sz="4000" b="1" u="sng" dirty="0"/>
              <a:t>works</a:t>
            </a:r>
            <a:r>
              <a:rPr lang="en-US" sz="4000" b="1" dirty="0"/>
              <a:t>.</a:t>
            </a:r>
          </a:p>
          <a:p>
            <a:endParaRPr lang="en-US" sz="4000" b="1" dirty="0"/>
          </a:p>
          <a:p>
            <a:r>
              <a:rPr lang="en-US" sz="4000" b="1" dirty="0"/>
              <a:t>Following </a:t>
            </a:r>
            <a:r>
              <a:rPr lang="en-US" sz="4000" b="1" u="sng" dirty="0"/>
              <a:t>Jesus</a:t>
            </a:r>
            <a:r>
              <a:rPr lang="en-US" sz="4000" b="1" dirty="0"/>
              <a:t> is about </a:t>
            </a:r>
            <a:r>
              <a:rPr lang="en-US" sz="4000" b="1" u="sng" dirty="0"/>
              <a:t>submitting</a:t>
            </a:r>
            <a:r>
              <a:rPr lang="en-US" sz="4000" b="1" dirty="0"/>
              <a:t>, not </a:t>
            </a:r>
            <a:r>
              <a:rPr lang="en-US" sz="4000" b="1" u="sng" dirty="0"/>
              <a:t>leading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75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Following </a:t>
            </a:r>
            <a:r>
              <a:rPr lang="en-US" sz="4000" b="1" u="sng" dirty="0"/>
              <a:t>Jesus</a:t>
            </a:r>
            <a:r>
              <a:rPr lang="en-US" sz="4000" b="1" dirty="0"/>
              <a:t> requires </a:t>
            </a:r>
            <a:r>
              <a:rPr lang="en-US" sz="4000" b="1" u="sng" dirty="0"/>
              <a:t>sacrifice</a:t>
            </a:r>
            <a:r>
              <a:rPr lang="en-US" sz="4000" b="1" dirty="0"/>
              <a:t>.</a:t>
            </a:r>
          </a:p>
          <a:p>
            <a:endParaRPr lang="en-US" sz="4000" b="1" dirty="0"/>
          </a:p>
          <a:p>
            <a:r>
              <a:rPr lang="en-US" sz="4000" b="1" dirty="0"/>
              <a:t>Following </a:t>
            </a:r>
            <a:r>
              <a:rPr lang="en-US" sz="4000" b="1" u="sng" dirty="0"/>
              <a:t>Jesus</a:t>
            </a:r>
            <a:r>
              <a:rPr lang="en-US" sz="4000" b="1" dirty="0"/>
              <a:t> requires </a:t>
            </a:r>
            <a:r>
              <a:rPr lang="en-US" sz="4000" b="1" u="sng" dirty="0" err="1"/>
              <a:t>singleheartedness</a:t>
            </a:r>
            <a:r>
              <a:rPr lang="en-US" sz="4000" b="1" dirty="0"/>
              <a:t>.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262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393</TotalTime>
  <Words>182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Rethinking Life – Rethinking Our Path</vt:lpstr>
      <vt:lpstr>Rethinking Our Path</vt:lpstr>
      <vt:lpstr>Rethinking Our Path</vt:lpstr>
      <vt:lpstr>Rethinking Our Path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Blessing</dc:title>
  <dc:creator>Pastor Trevor Guiles</dc:creator>
  <cp:lastModifiedBy>Pastor Trevor Guiles</cp:lastModifiedBy>
  <cp:revision>46</cp:revision>
  <dcterms:created xsi:type="dcterms:W3CDTF">2014-03-07T18:25:10Z</dcterms:created>
  <dcterms:modified xsi:type="dcterms:W3CDTF">2014-07-27T03:32:29Z</dcterms:modified>
</cp:coreProperties>
</file>