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68" r:id="rId5"/>
    <p:sldId id="271" r:id="rId6"/>
    <p:sldId id="263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Life – Rethinking </a:t>
            </a:r>
            <a:r>
              <a:rPr lang="en-US" b="1" dirty="0" smtClean="0"/>
              <a:t>False Teachers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Matthew </a:t>
            </a:r>
            <a:r>
              <a:rPr lang="en-US" sz="3200" b="1" dirty="0" smtClean="0"/>
              <a:t>7:15-20; Luke 13:6-9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Characteristics</a:t>
            </a:r>
            <a:r>
              <a:rPr lang="en-US" sz="3200" b="1" dirty="0" smtClean="0"/>
              <a:t> </a:t>
            </a:r>
            <a:r>
              <a:rPr lang="en-US" sz="3200" b="1" dirty="0"/>
              <a:t>of a false teacher.</a:t>
            </a:r>
            <a:endParaRPr lang="en-US" sz="3200" b="1" dirty="0"/>
          </a:p>
          <a:p>
            <a:pPr lvl="1"/>
            <a:r>
              <a:rPr lang="en-US" sz="2800" b="1" dirty="0" smtClean="0"/>
              <a:t>Their </a:t>
            </a:r>
            <a:r>
              <a:rPr lang="en-US" sz="2800" b="1" u="sng" dirty="0"/>
              <a:t>teachings</a:t>
            </a:r>
            <a:r>
              <a:rPr lang="en-US" sz="2800" b="1" dirty="0"/>
              <a:t> are </a:t>
            </a:r>
            <a:r>
              <a:rPr lang="en-US" sz="2800" b="1" u="sng" dirty="0"/>
              <a:t>inaccurate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look </a:t>
            </a:r>
            <a:r>
              <a:rPr lang="en-US" sz="2800" b="1" u="sng" dirty="0"/>
              <a:t>good</a:t>
            </a:r>
            <a:r>
              <a:rPr lang="en-US" sz="2800" b="1" dirty="0"/>
              <a:t> on the </a:t>
            </a:r>
            <a:r>
              <a:rPr lang="en-US" sz="2800" b="1" u="sng" dirty="0"/>
              <a:t>outside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Their </a:t>
            </a:r>
            <a:r>
              <a:rPr lang="en-US" sz="2800" b="1" u="sng" dirty="0"/>
              <a:t>motives</a:t>
            </a:r>
            <a:r>
              <a:rPr lang="en-US" sz="2800" b="1" dirty="0"/>
              <a:t> are </a:t>
            </a:r>
            <a:r>
              <a:rPr lang="en-US" sz="2800" b="1" u="sng" dirty="0" smtClean="0"/>
              <a:t>impure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 smtClean="0"/>
              <a:t>Rethinking </a:t>
            </a:r>
            <a:r>
              <a:rPr lang="en-US" b="1" dirty="0" smtClean="0"/>
              <a:t>False Teachers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Characteristics</a:t>
            </a:r>
            <a:r>
              <a:rPr lang="en-US" sz="3200" b="1" dirty="0"/>
              <a:t> of a false teacher.</a:t>
            </a:r>
          </a:p>
          <a:p>
            <a:r>
              <a:rPr lang="en-US" sz="3200" b="1" u="sng" dirty="0" smtClean="0"/>
              <a:t>Identification</a:t>
            </a:r>
            <a:r>
              <a:rPr lang="en-US" sz="3200" b="1" dirty="0" smtClean="0"/>
              <a:t> </a:t>
            </a:r>
            <a:r>
              <a:rPr lang="en-US" sz="3200" b="1" dirty="0"/>
              <a:t>of a false teacher.</a:t>
            </a:r>
            <a:endParaRPr lang="en-US" sz="3200" b="1" dirty="0"/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can be </a:t>
            </a:r>
            <a:r>
              <a:rPr lang="en-US" sz="2800" b="1" u="sng" dirty="0"/>
              <a:t>identified</a:t>
            </a:r>
            <a:r>
              <a:rPr lang="en-US" sz="2800" b="1" dirty="0"/>
              <a:t> by their </a:t>
            </a:r>
            <a:r>
              <a:rPr lang="en-US" sz="2800" b="1" u="sng" dirty="0"/>
              <a:t>fruits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results</a:t>
            </a:r>
            <a:r>
              <a:rPr lang="en-US" sz="2800" b="1" dirty="0"/>
              <a:t> of their teaching produces </a:t>
            </a:r>
            <a:r>
              <a:rPr lang="en-US" sz="2800" b="1" u="sng" dirty="0"/>
              <a:t>bad</a:t>
            </a:r>
            <a:r>
              <a:rPr lang="en-US" sz="2800" b="1" dirty="0"/>
              <a:t> fruit.</a:t>
            </a:r>
          </a:p>
          <a:p>
            <a:pPr lvl="1"/>
            <a:r>
              <a:rPr lang="en-US" sz="2800" b="1" dirty="0" smtClean="0"/>
              <a:t>Constant </a:t>
            </a:r>
            <a:r>
              <a:rPr lang="en-US" sz="2800" b="1" u="sng" dirty="0"/>
              <a:t>bad</a:t>
            </a:r>
            <a:r>
              <a:rPr lang="en-US" sz="2800" b="1" dirty="0"/>
              <a:t> fruit only comes from </a:t>
            </a:r>
            <a:r>
              <a:rPr lang="en-US" sz="2800" b="1" u="sng" dirty="0"/>
              <a:t>bad</a:t>
            </a:r>
            <a:r>
              <a:rPr lang="en-US" sz="2800" b="1" dirty="0"/>
              <a:t> </a:t>
            </a:r>
            <a:r>
              <a:rPr lang="en-US" sz="2800" b="1" dirty="0" smtClean="0"/>
              <a:t>trees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False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Characteristics</a:t>
            </a:r>
            <a:r>
              <a:rPr lang="en-US" sz="3200" b="1" dirty="0"/>
              <a:t> of a false teacher.</a:t>
            </a:r>
          </a:p>
          <a:p>
            <a:r>
              <a:rPr lang="en-US" sz="3200" b="1" u="sng" dirty="0"/>
              <a:t>Identification</a:t>
            </a:r>
            <a:r>
              <a:rPr lang="en-US" sz="3200" b="1" dirty="0"/>
              <a:t> of a false teacher.</a:t>
            </a:r>
          </a:p>
          <a:p>
            <a:r>
              <a:rPr lang="en-US" sz="3200" b="1" u="sng" dirty="0" smtClean="0"/>
              <a:t>Reaction</a:t>
            </a:r>
            <a:r>
              <a:rPr lang="en-US" sz="3200" b="1" dirty="0" smtClean="0"/>
              <a:t> </a:t>
            </a:r>
            <a:r>
              <a:rPr lang="en-US" sz="3200" b="1" dirty="0"/>
              <a:t>to a false </a:t>
            </a:r>
            <a:r>
              <a:rPr lang="en-US" sz="3200" b="1" dirty="0" smtClean="0"/>
              <a:t>teacher.</a:t>
            </a:r>
            <a:endParaRPr lang="en-US" sz="3200" b="1" dirty="0"/>
          </a:p>
          <a:p>
            <a:pPr lvl="1"/>
            <a:r>
              <a:rPr lang="en-US" sz="2800" b="1" u="sng" dirty="0" smtClean="0"/>
              <a:t>Remove</a:t>
            </a:r>
            <a:r>
              <a:rPr lang="en-US" sz="2800" b="1" dirty="0" smtClean="0"/>
              <a:t> </a:t>
            </a:r>
            <a:r>
              <a:rPr lang="en-US" sz="2800" b="1" dirty="0"/>
              <a:t>them from their </a:t>
            </a:r>
            <a:r>
              <a:rPr lang="en-US" sz="2800" b="1" u="sng" dirty="0"/>
              <a:t>position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Remove</a:t>
            </a:r>
            <a:r>
              <a:rPr lang="en-US" sz="2800" b="1" dirty="0" smtClean="0"/>
              <a:t> </a:t>
            </a:r>
            <a:r>
              <a:rPr lang="en-US" sz="2800" b="1" dirty="0"/>
              <a:t>them from the </a:t>
            </a:r>
            <a:r>
              <a:rPr lang="en-US" sz="2800" b="1" u="sng" dirty="0" smtClean="0"/>
              <a:t>assembly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False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Characteristics</a:t>
            </a:r>
            <a:r>
              <a:rPr lang="en-US" sz="3200" b="1" dirty="0"/>
              <a:t> of a false teacher.</a:t>
            </a:r>
          </a:p>
          <a:p>
            <a:r>
              <a:rPr lang="en-US" sz="3200" b="1" u="sng" dirty="0"/>
              <a:t>Identification</a:t>
            </a:r>
            <a:r>
              <a:rPr lang="en-US" sz="3200" b="1" dirty="0"/>
              <a:t> of a false teacher.</a:t>
            </a:r>
          </a:p>
          <a:p>
            <a:r>
              <a:rPr lang="en-US" sz="3200" b="1" u="sng" dirty="0" smtClean="0"/>
              <a:t>Reaction</a:t>
            </a:r>
            <a:r>
              <a:rPr lang="en-US" sz="3200" b="1" dirty="0" smtClean="0"/>
              <a:t> </a:t>
            </a:r>
            <a:r>
              <a:rPr lang="en-US" sz="3200" b="1" dirty="0"/>
              <a:t>to a false </a:t>
            </a:r>
            <a:r>
              <a:rPr lang="en-US" sz="3200" b="1" dirty="0" smtClean="0"/>
              <a:t>teacher.</a:t>
            </a:r>
          </a:p>
          <a:p>
            <a:r>
              <a:rPr lang="en-US" sz="3200" b="1" dirty="0" smtClean="0"/>
              <a:t>A </a:t>
            </a:r>
            <a:r>
              <a:rPr lang="en-US" sz="3200" b="1" u="sng" dirty="0"/>
              <a:t>Corollary</a:t>
            </a:r>
            <a:r>
              <a:rPr lang="en-US" sz="3200" b="1" dirty="0"/>
              <a:t> to this </a:t>
            </a:r>
            <a:r>
              <a:rPr lang="en-US" sz="3200" b="1" u="sng" dirty="0"/>
              <a:t>lesson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A </a:t>
            </a:r>
            <a:r>
              <a:rPr lang="en-US" sz="2800" b="1" dirty="0"/>
              <a:t>tree with </a:t>
            </a:r>
            <a:r>
              <a:rPr lang="en-US" sz="2800" b="1" u="sng" dirty="0"/>
              <a:t>no</a:t>
            </a:r>
            <a:r>
              <a:rPr lang="en-US" sz="2800" b="1" dirty="0"/>
              <a:t> fruit is </a:t>
            </a:r>
            <a:r>
              <a:rPr lang="en-US" sz="2800" b="1" u="sng" dirty="0"/>
              <a:t>useless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After </a:t>
            </a:r>
            <a:r>
              <a:rPr lang="en-US" sz="2800" b="1" u="sng" dirty="0"/>
              <a:t>tending</a:t>
            </a:r>
            <a:r>
              <a:rPr lang="en-US" sz="2800" b="1" dirty="0"/>
              <a:t> it well, </a:t>
            </a:r>
            <a:r>
              <a:rPr lang="en-US" sz="2800" b="1" u="sng" dirty="0"/>
              <a:t>remove</a:t>
            </a:r>
            <a:r>
              <a:rPr lang="en-US" sz="2800" b="1" dirty="0"/>
              <a:t> the </a:t>
            </a:r>
            <a:r>
              <a:rPr lang="en-US" sz="2800" b="1" u="sng" dirty="0" smtClean="0"/>
              <a:t>worthless</a:t>
            </a:r>
            <a:r>
              <a:rPr lang="en-US" sz="2800" b="1" dirty="0" smtClean="0"/>
              <a:t> tree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b="1" dirty="0"/>
              <a:t>Rethinking False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What are the fruits of </a:t>
            </a:r>
            <a:r>
              <a:rPr lang="en-US" sz="4000" b="1" u="sng" dirty="0"/>
              <a:t>our</a:t>
            </a:r>
            <a:r>
              <a:rPr lang="en-US" sz="4000" b="1" dirty="0"/>
              <a:t> teachers?</a:t>
            </a:r>
          </a:p>
          <a:p>
            <a:endParaRPr lang="en-US" sz="4000" b="1" dirty="0"/>
          </a:p>
          <a:p>
            <a:r>
              <a:rPr lang="en-US" sz="4000" b="1" dirty="0"/>
              <a:t>What are the fruits of </a:t>
            </a:r>
            <a:r>
              <a:rPr lang="en-US" sz="4000" b="1" u="sng" dirty="0"/>
              <a:t>other</a:t>
            </a:r>
            <a:r>
              <a:rPr lang="en-US" sz="4000" b="1" dirty="0"/>
              <a:t> </a:t>
            </a:r>
            <a:r>
              <a:rPr lang="en-US" sz="4000" b="1" dirty="0" smtClean="0"/>
              <a:t>teachers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Are there </a:t>
            </a:r>
            <a:r>
              <a:rPr lang="en-US" sz="4000" b="1" u="sng" dirty="0"/>
              <a:t>teachers</a:t>
            </a:r>
            <a:r>
              <a:rPr lang="en-US" sz="4000" b="1" dirty="0"/>
              <a:t> that we need to </a:t>
            </a:r>
            <a:r>
              <a:rPr lang="en-US" sz="4000" b="1" u="sng" dirty="0"/>
              <a:t>remove</a:t>
            </a:r>
            <a:r>
              <a:rPr lang="en-US" sz="4000" b="1" dirty="0"/>
              <a:t> or </a:t>
            </a:r>
            <a:r>
              <a:rPr lang="en-US" sz="4000" b="1" u="sng" dirty="0" smtClean="0"/>
              <a:t>leave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7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4000" b="1" dirty="0"/>
              <a:t>What are </a:t>
            </a:r>
            <a:r>
              <a:rPr lang="en-US" sz="4000" b="1" u="sng" dirty="0"/>
              <a:t>my</a:t>
            </a:r>
            <a:r>
              <a:rPr lang="en-US" sz="4000" b="1" dirty="0"/>
              <a:t> fruits?</a:t>
            </a:r>
          </a:p>
          <a:p>
            <a:endParaRPr lang="en-US" sz="4000" b="1" dirty="0"/>
          </a:p>
          <a:p>
            <a:r>
              <a:rPr lang="en-US" sz="4000" b="1" dirty="0"/>
              <a:t>Am I </a:t>
            </a:r>
            <a:r>
              <a:rPr lang="en-US" sz="4000" b="1" u="sng" dirty="0"/>
              <a:t>bearing</a:t>
            </a:r>
            <a:r>
              <a:rPr lang="en-US" sz="4000" b="1" dirty="0"/>
              <a:t> </a:t>
            </a:r>
            <a:r>
              <a:rPr lang="en-US" sz="4000" b="1" u="sng" dirty="0"/>
              <a:t>fruit</a:t>
            </a:r>
            <a:r>
              <a:rPr lang="en-US" sz="4000" b="1" dirty="0"/>
              <a:t>?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6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400</TotalTime>
  <Words>214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Rethinking Life – Rethinking False Teachers</vt:lpstr>
      <vt:lpstr>Rethinking False Teachers</vt:lpstr>
      <vt:lpstr>Rethinking False Teachers</vt:lpstr>
      <vt:lpstr>Rethinking False Teachers</vt:lpstr>
      <vt:lpstr>Rethinking False Teachers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48</cp:revision>
  <dcterms:created xsi:type="dcterms:W3CDTF">2014-03-07T18:25:10Z</dcterms:created>
  <dcterms:modified xsi:type="dcterms:W3CDTF">2014-08-01T20:24:07Z</dcterms:modified>
</cp:coreProperties>
</file>