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66" r:id="rId3"/>
    <p:sldId id="267" r:id="rId4"/>
    <p:sldId id="268" r:id="rId5"/>
    <p:sldId id="263" r:id="rId6"/>
    <p:sldId id="269" r:id="rId7"/>
    <p:sldId id="270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5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ECFBCDD-1267-4EEB-AC23-12EEE695C9FC}" type="datetimeFigureOut">
              <a:rPr lang="en-US" smtClean="0"/>
              <a:t>8/8/2014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6622156-A8A4-4A80-9669-7797B66AB4EC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FBCDD-1267-4EEB-AC23-12EEE695C9FC}" type="datetimeFigureOut">
              <a:rPr lang="en-US" smtClean="0"/>
              <a:t>8/8/2014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22156-A8A4-4A80-9669-7797B66AB4EC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FBCDD-1267-4EEB-AC23-12EEE695C9FC}" type="datetimeFigureOut">
              <a:rPr lang="en-US" smtClean="0"/>
              <a:t>8/8/2014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22156-A8A4-4A80-9669-7797B66AB4EC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FBCDD-1267-4EEB-AC23-12EEE695C9FC}" type="datetimeFigureOut">
              <a:rPr lang="en-US" smtClean="0"/>
              <a:t>8/8/2014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22156-A8A4-4A80-9669-7797B66AB4EC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FBCDD-1267-4EEB-AC23-12EEE695C9FC}" type="datetimeFigureOut">
              <a:rPr lang="en-US" smtClean="0"/>
              <a:t>8/8/2014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22156-A8A4-4A80-9669-7797B66AB4E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FBCDD-1267-4EEB-AC23-12EEE695C9FC}" type="datetimeFigureOut">
              <a:rPr lang="en-US" smtClean="0"/>
              <a:t>8/8/2014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22156-A8A4-4A80-9669-7797B66AB4EC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FBCDD-1267-4EEB-AC23-12EEE695C9FC}" type="datetimeFigureOut">
              <a:rPr lang="en-US" smtClean="0"/>
              <a:t>8/8/2014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22156-A8A4-4A80-9669-7797B66AB4EC}" type="slidenum">
              <a:rPr lang="en-US" smtClean="0"/>
              <a:t>‹#›</a:t>
            </a:fld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FBCDD-1267-4EEB-AC23-12EEE695C9FC}" type="datetimeFigureOut">
              <a:rPr lang="en-US" smtClean="0"/>
              <a:t>8/8/2014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22156-A8A4-4A80-9669-7797B66AB4EC}" type="slidenum">
              <a:rPr lang="en-US" smtClean="0"/>
              <a:t>‹#›</a:t>
            </a:fld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FBCDD-1267-4EEB-AC23-12EEE695C9FC}" type="datetimeFigureOut">
              <a:rPr lang="en-US" smtClean="0"/>
              <a:t>8/8/2014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22156-A8A4-4A80-9669-7797B66AB4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FBCDD-1267-4EEB-AC23-12EEE695C9FC}" type="datetimeFigureOut">
              <a:rPr lang="en-US" smtClean="0"/>
              <a:t>8/8/2014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22156-A8A4-4A80-9669-7797B66AB4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FBCDD-1267-4EEB-AC23-12EEE695C9FC}" type="datetimeFigureOut">
              <a:rPr lang="en-US" smtClean="0"/>
              <a:t>8/8/2014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22156-A8A4-4A80-9669-7797B66AB4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ECFBCDD-1267-4EEB-AC23-12EEE695C9FC}" type="datetimeFigureOut">
              <a:rPr lang="en-US" smtClean="0"/>
              <a:t>8/8/2014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16622156-A8A4-4A80-9669-7797B66AB4E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Rethinking Life – Rethinking </a:t>
            </a:r>
            <a:r>
              <a:rPr lang="en-US" b="1" dirty="0" smtClean="0"/>
              <a:t>Belief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Matthew </a:t>
            </a:r>
            <a:r>
              <a:rPr lang="en-US" sz="3200" b="1" dirty="0" smtClean="0"/>
              <a:t>7:21-23; 1 John 5:1-5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2430649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Belief </a:t>
            </a:r>
            <a:r>
              <a:rPr lang="en-US" sz="3200" b="1" dirty="0"/>
              <a:t>is not </a:t>
            </a:r>
            <a:r>
              <a:rPr lang="en-US" sz="3200" b="1" u="sng" dirty="0"/>
              <a:t>magic</a:t>
            </a:r>
            <a:r>
              <a:rPr lang="en-US" sz="3200" b="1" dirty="0"/>
              <a:t> </a:t>
            </a:r>
            <a:r>
              <a:rPr lang="en-US" sz="3200" b="1" u="sng" dirty="0"/>
              <a:t>words</a:t>
            </a:r>
            <a:r>
              <a:rPr lang="en-US" sz="3200" b="1" dirty="0"/>
              <a:t>.</a:t>
            </a:r>
            <a:endParaRPr lang="en-US" sz="3200" b="1" dirty="0"/>
          </a:p>
          <a:p>
            <a:pPr lvl="1"/>
            <a:r>
              <a:rPr lang="en-US" sz="2800" b="1" dirty="0" smtClean="0"/>
              <a:t>Belief </a:t>
            </a:r>
            <a:r>
              <a:rPr lang="en-US" sz="2800" b="1" dirty="0"/>
              <a:t>is not </a:t>
            </a:r>
            <a:r>
              <a:rPr lang="en-US" sz="2800" b="1" u="sng" dirty="0"/>
              <a:t>asking</a:t>
            </a:r>
            <a:r>
              <a:rPr lang="en-US" sz="2800" b="1" dirty="0"/>
              <a:t> Jesus into your </a:t>
            </a:r>
            <a:r>
              <a:rPr lang="en-US" sz="2800" b="1" u="sng" dirty="0"/>
              <a:t>heart</a:t>
            </a:r>
            <a:r>
              <a:rPr lang="en-US" sz="2800" b="1" dirty="0"/>
              <a:t>.</a:t>
            </a:r>
          </a:p>
          <a:p>
            <a:pPr lvl="1"/>
            <a:r>
              <a:rPr lang="en-US" sz="2800" b="1" dirty="0" smtClean="0"/>
              <a:t>Belief </a:t>
            </a:r>
            <a:r>
              <a:rPr lang="en-US" sz="2800" b="1" dirty="0"/>
              <a:t>is </a:t>
            </a:r>
            <a:r>
              <a:rPr lang="en-US" sz="2800" b="1" u="sng" dirty="0"/>
              <a:t>acknowledging</a:t>
            </a:r>
            <a:r>
              <a:rPr lang="en-US" sz="2800" b="1" dirty="0"/>
              <a:t> Jesus is in </a:t>
            </a:r>
            <a:r>
              <a:rPr lang="en-US" sz="2800" b="1" u="sng" dirty="0"/>
              <a:t>control</a:t>
            </a:r>
            <a:r>
              <a:rPr lang="en-US" sz="2800" b="1" dirty="0"/>
              <a:t>.</a:t>
            </a:r>
          </a:p>
          <a:p>
            <a:pPr lvl="1"/>
            <a:r>
              <a:rPr lang="en-US" sz="2800" b="1" dirty="0" smtClean="0"/>
              <a:t>Belief </a:t>
            </a:r>
            <a:r>
              <a:rPr lang="en-US" sz="2800" b="1" dirty="0"/>
              <a:t>is </a:t>
            </a:r>
            <a:r>
              <a:rPr lang="en-US" sz="2800" b="1" u="sng" dirty="0"/>
              <a:t>acting</a:t>
            </a:r>
            <a:r>
              <a:rPr lang="en-US" sz="2800" b="1" dirty="0"/>
              <a:t> on </a:t>
            </a:r>
            <a:r>
              <a:rPr lang="en-US" sz="2800" b="1" u="sng" dirty="0" smtClean="0"/>
              <a:t>faith</a:t>
            </a:r>
            <a:r>
              <a:rPr lang="en-US" sz="2800" b="1" dirty="0" smtClean="0"/>
              <a:t>.</a:t>
            </a:r>
            <a:endParaRPr lang="en-US" sz="2800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70156"/>
            <a:ext cx="9144000" cy="1054250"/>
          </a:xfrm>
        </p:spPr>
        <p:txBody>
          <a:bodyPr/>
          <a:lstStyle/>
          <a:p>
            <a:r>
              <a:rPr lang="en-US" b="1" dirty="0" smtClean="0"/>
              <a:t>Rethinking </a:t>
            </a:r>
            <a:r>
              <a:rPr lang="en-US" b="1" dirty="0" smtClean="0"/>
              <a:t>Belief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7555321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Belief is not </a:t>
            </a:r>
            <a:r>
              <a:rPr lang="en-US" sz="3200" b="1" u="sng" dirty="0"/>
              <a:t>magic</a:t>
            </a:r>
            <a:r>
              <a:rPr lang="en-US" sz="3200" b="1" dirty="0"/>
              <a:t> </a:t>
            </a:r>
            <a:r>
              <a:rPr lang="en-US" sz="3200" b="1" u="sng" dirty="0"/>
              <a:t>words</a:t>
            </a:r>
            <a:r>
              <a:rPr lang="en-US" sz="3200" b="1" dirty="0"/>
              <a:t>.</a:t>
            </a:r>
          </a:p>
          <a:p>
            <a:r>
              <a:rPr lang="en-US" sz="3200" b="1" dirty="0" smtClean="0"/>
              <a:t>Belief </a:t>
            </a:r>
            <a:r>
              <a:rPr lang="en-US" sz="3200" b="1" dirty="0"/>
              <a:t>is not </a:t>
            </a:r>
            <a:r>
              <a:rPr lang="en-US" sz="3200" b="1" u="sng" dirty="0"/>
              <a:t>following</a:t>
            </a:r>
            <a:r>
              <a:rPr lang="en-US" sz="3200" b="1" dirty="0"/>
              <a:t> our own </a:t>
            </a:r>
            <a:r>
              <a:rPr lang="en-US" sz="3200" b="1" u="sng" dirty="0"/>
              <a:t>agenda</a:t>
            </a:r>
            <a:r>
              <a:rPr lang="en-US" sz="3200" b="1" dirty="0"/>
              <a:t>.</a:t>
            </a:r>
            <a:endParaRPr lang="en-US" sz="3200" b="1" dirty="0"/>
          </a:p>
          <a:p>
            <a:pPr lvl="1"/>
            <a:r>
              <a:rPr lang="en-US" sz="2800" b="1" dirty="0" smtClean="0"/>
              <a:t>These </a:t>
            </a:r>
            <a:r>
              <a:rPr lang="en-US" sz="2800" b="1" dirty="0"/>
              <a:t>people had </a:t>
            </a:r>
            <a:r>
              <a:rPr lang="en-US" sz="2800" b="1" u="sng" dirty="0"/>
              <a:t>performed</a:t>
            </a:r>
            <a:r>
              <a:rPr lang="en-US" sz="2800" b="1" dirty="0"/>
              <a:t> </a:t>
            </a:r>
            <a:r>
              <a:rPr lang="en-US" sz="2800" b="1" u="sng" dirty="0"/>
              <a:t>miracles</a:t>
            </a:r>
            <a:r>
              <a:rPr lang="en-US" sz="2800" b="1" dirty="0"/>
              <a:t> in Jesus’ </a:t>
            </a:r>
            <a:r>
              <a:rPr lang="en-US" sz="2800" b="1" u="sng" dirty="0"/>
              <a:t>name</a:t>
            </a:r>
            <a:r>
              <a:rPr lang="en-US" sz="2800" b="1" dirty="0"/>
              <a:t>.</a:t>
            </a:r>
          </a:p>
          <a:p>
            <a:pPr lvl="1"/>
            <a:r>
              <a:rPr lang="en-US" sz="2800" b="1" dirty="0" smtClean="0"/>
              <a:t>They </a:t>
            </a:r>
            <a:r>
              <a:rPr lang="en-US" sz="2800" b="1" dirty="0"/>
              <a:t>were not </a:t>
            </a:r>
            <a:r>
              <a:rPr lang="en-US" sz="2800" b="1" u="sng" dirty="0"/>
              <a:t>true</a:t>
            </a:r>
            <a:r>
              <a:rPr lang="en-US" sz="2800" b="1" dirty="0"/>
              <a:t> </a:t>
            </a:r>
            <a:r>
              <a:rPr lang="en-US" sz="2800" b="1" u="sng" dirty="0"/>
              <a:t>Christians</a:t>
            </a:r>
            <a:r>
              <a:rPr lang="en-US" sz="2800" b="1" dirty="0"/>
              <a:t>.</a:t>
            </a:r>
          </a:p>
          <a:p>
            <a:pPr lvl="1"/>
            <a:r>
              <a:rPr lang="en-US" sz="2800" b="1" dirty="0" smtClean="0"/>
              <a:t>They </a:t>
            </a:r>
            <a:r>
              <a:rPr lang="en-US" sz="2800" b="1" dirty="0"/>
              <a:t>were not </a:t>
            </a:r>
            <a:r>
              <a:rPr lang="en-US" sz="2800" b="1" u="sng" dirty="0"/>
              <a:t>doing</a:t>
            </a:r>
            <a:r>
              <a:rPr lang="en-US" sz="2800" b="1" dirty="0"/>
              <a:t> God’s </a:t>
            </a:r>
            <a:r>
              <a:rPr lang="en-US" sz="2800" b="1" u="sng" dirty="0" smtClean="0"/>
              <a:t>will</a:t>
            </a:r>
            <a:r>
              <a:rPr lang="en-US" sz="2800" b="1" dirty="0" smtClean="0"/>
              <a:t>.</a:t>
            </a:r>
            <a:endParaRPr lang="en-US" sz="2800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70156"/>
            <a:ext cx="9144000" cy="1054250"/>
          </a:xfrm>
        </p:spPr>
        <p:txBody>
          <a:bodyPr/>
          <a:lstStyle/>
          <a:p>
            <a:r>
              <a:rPr lang="en-US" b="1" dirty="0"/>
              <a:t>Rethinking Belief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0310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3200" b="1" dirty="0"/>
              <a:t>Belief is not </a:t>
            </a:r>
            <a:r>
              <a:rPr lang="en-US" sz="3200" b="1" u="sng" dirty="0"/>
              <a:t>magic</a:t>
            </a:r>
            <a:r>
              <a:rPr lang="en-US" sz="3200" b="1" dirty="0"/>
              <a:t> </a:t>
            </a:r>
            <a:r>
              <a:rPr lang="en-US" sz="3200" b="1" u="sng" dirty="0"/>
              <a:t>words</a:t>
            </a:r>
            <a:r>
              <a:rPr lang="en-US" sz="3200" b="1" dirty="0"/>
              <a:t>.</a:t>
            </a:r>
          </a:p>
          <a:p>
            <a:r>
              <a:rPr lang="en-US" sz="3200" b="1" dirty="0"/>
              <a:t>Belief is not </a:t>
            </a:r>
            <a:r>
              <a:rPr lang="en-US" sz="3200" b="1" u="sng" dirty="0"/>
              <a:t>following</a:t>
            </a:r>
            <a:r>
              <a:rPr lang="en-US" sz="3200" b="1" dirty="0"/>
              <a:t> our own </a:t>
            </a:r>
            <a:r>
              <a:rPr lang="en-US" sz="3200" b="1" u="sng" dirty="0"/>
              <a:t>agenda</a:t>
            </a:r>
            <a:r>
              <a:rPr lang="en-US" sz="3200" b="1" dirty="0"/>
              <a:t>.</a:t>
            </a:r>
          </a:p>
          <a:p>
            <a:r>
              <a:rPr lang="en-US" sz="3200" b="1" dirty="0" smtClean="0"/>
              <a:t>Love </a:t>
            </a:r>
            <a:r>
              <a:rPr lang="en-US" sz="3200" b="1" dirty="0"/>
              <a:t>is </a:t>
            </a:r>
            <a:r>
              <a:rPr lang="en-US" sz="3200" b="1" u="sng" dirty="0"/>
              <a:t>seen</a:t>
            </a:r>
            <a:r>
              <a:rPr lang="en-US" sz="3200" b="1" dirty="0"/>
              <a:t> by </a:t>
            </a:r>
            <a:r>
              <a:rPr lang="en-US" sz="3200" b="1" u="sng" dirty="0"/>
              <a:t>actions</a:t>
            </a:r>
            <a:r>
              <a:rPr lang="en-US" sz="3200" b="1" dirty="0"/>
              <a:t>.</a:t>
            </a:r>
            <a:endParaRPr lang="en-US" sz="3200" b="1" dirty="0"/>
          </a:p>
          <a:p>
            <a:pPr lvl="1"/>
            <a:r>
              <a:rPr lang="en-US" sz="2800" b="1" dirty="0" smtClean="0"/>
              <a:t>You </a:t>
            </a:r>
            <a:r>
              <a:rPr lang="en-US" sz="2800" b="1" dirty="0"/>
              <a:t>must </a:t>
            </a:r>
            <a:r>
              <a:rPr lang="en-US" sz="2800" b="1" u="sng" dirty="0"/>
              <a:t>believe</a:t>
            </a:r>
            <a:r>
              <a:rPr lang="en-US" sz="2800" b="1" dirty="0"/>
              <a:t> that </a:t>
            </a:r>
            <a:r>
              <a:rPr lang="en-US" sz="2800" b="1" u="sng" dirty="0"/>
              <a:t>Jesus</a:t>
            </a:r>
            <a:r>
              <a:rPr lang="en-US" sz="2800" b="1" dirty="0"/>
              <a:t> is the </a:t>
            </a:r>
            <a:r>
              <a:rPr lang="en-US" sz="2800" b="1" u="sng" dirty="0"/>
              <a:t>Christ</a:t>
            </a:r>
            <a:r>
              <a:rPr lang="en-US" sz="2800" b="1" dirty="0"/>
              <a:t>.</a:t>
            </a:r>
          </a:p>
          <a:p>
            <a:pPr lvl="1"/>
            <a:r>
              <a:rPr lang="en-US" sz="2800" b="1" dirty="0" smtClean="0"/>
              <a:t>Belief </a:t>
            </a:r>
            <a:r>
              <a:rPr lang="en-US" sz="2800" b="1" dirty="0"/>
              <a:t>produces </a:t>
            </a:r>
            <a:r>
              <a:rPr lang="en-US" sz="2800" b="1" u="sng" dirty="0"/>
              <a:t>love</a:t>
            </a:r>
            <a:r>
              <a:rPr lang="en-US" sz="2800" b="1" dirty="0"/>
              <a:t> for His </a:t>
            </a:r>
            <a:r>
              <a:rPr lang="en-US" sz="2800" b="1" u="sng" dirty="0"/>
              <a:t>children</a:t>
            </a:r>
            <a:r>
              <a:rPr lang="en-US" sz="2800" b="1" dirty="0"/>
              <a:t>.</a:t>
            </a:r>
          </a:p>
          <a:p>
            <a:pPr lvl="1"/>
            <a:r>
              <a:rPr lang="en-US" sz="2800" b="1" dirty="0" smtClean="0"/>
              <a:t>Love </a:t>
            </a:r>
            <a:r>
              <a:rPr lang="en-US" sz="2800" b="1" dirty="0"/>
              <a:t>is </a:t>
            </a:r>
            <a:r>
              <a:rPr lang="en-US" sz="2800" b="1" u="sng" dirty="0"/>
              <a:t>proven</a:t>
            </a:r>
            <a:r>
              <a:rPr lang="en-US" sz="2800" b="1" dirty="0"/>
              <a:t> by </a:t>
            </a:r>
            <a:r>
              <a:rPr lang="en-US" sz="2800" b="1" u="sng" dirty="0"/>
              <a:t>actions</a:t>
            </a:r>
            <a:r>
              <a:rPr lang="en-US" sz="2800" b="1" dirty="0"/>
              <a:t>.</a:t>
            </a:r>
          </a:p>
          <a:p>
            <a:pPr lvl="1"/>
            <a:r>
              <a:rPr lang="en-US" sz="2800" b="1" dirty="0" smtClean="0"/>
              <a:t>Faith </a:t>
            </a:r>
            <a:r>
              <a:rPr lang="en-US" sz="2800" b="1" dirty="0"/>
              <a:t>is </a:t>
            </a:r>
            <a:r>
              <a:rPr lang="en-US" sz="2800" b="1" u="sng" dirty="0"/>
              <a:t>action</a:t>
            </a:r>
            <a:r>
              <a:rPr lang="en-US" sz="2800" b="1" dirty="0"/>
              <a:t> on something </a:t>
            </a:r>
            <a:r>
              <a:rPr lang="en-US" sz="2800" b="1" u="sng" dirty="0" smtClean="0"/>
              <a:t>unseen</a:t>
            </a:r>
            <a:r>
              <a:rPr lang="en-US" sz="2800" b="1" dirty="0" smtClean="0"/>
              <a:t>.</a:t>
            </a:r>
            <a:endParaRPr lang="en-US" sz="2800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70156"/>
            <a:ext cx="9144000" cy="1054250"/>
          </a:xfrm>
        </p:spPr>
        <p:txBody>
          <a:bodyPr/>
          <a:lstStyle/>
          <a:p>
            <a:r>
              <a:rPr lang="en-US" b="1" dirty="0"/>
              <a:t>Rethinking Belief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63251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r>
              <a:rPr lang="en-US" sz="4000" b="1" dirty="0"/>
              <a:t>Have I been </a:t>
            </a:r>
            <a:r>
              <a:rPr lang="en-US" sz="4000" b="1" u="sng" dirty="0"/>
              <a:t>trusting</a:t>
            </a:r>
            <a:r>
              <a:rPr lang="en-US" sz="4000" b="1" dirty="0"/>
              <a:t> in an empty </a:t>
            </a:r>
            <a:r>
              <a:rPr lang="en-US" sz="4000" b="1" u="sng" dirty="0"/>
              <a:t>commitment</a:t>
            </a:r>
            <a:r>
              <a:rPr lang="en-US" sz="4000" b="1" dirty="0"/>
              <a:t>?</a:t>
            </a:r>
          </a:p>
          <a:p>
            <a:endParaRPr lang="en-US" sz="4000" b="1" dirty="0"/>
          </a:p>
          <a:p>
            <a:r>
              <a:rPr lang="en-US" sz="4000" b="1" dirty="0"/>
              <a:t>Have I </a:t>
            </a:r>
            <a:r>
              <a:rPr lang="en-US" sz="4000" b="1" u="sng" dirty="0"/>
              <a:t>acted</a:t>
            </a:r>
            <a:r>
              <a:rPr lang="en-US" sz="4000" b="1" dirty="0"/>
              <a:t> upon my </a:t>
            </a:r>
            <a:r>
              <a:rPr lang="en-US" sz="4000" b="1" u="sng" dirty="0" smtClean="0"/>
              <a:t>faith</a:t>
            </a:r>
            <a:r>
              <a:rPr lang="en-US" sz="4000" b="1" dirty="0" smtClean="0"/>
              <a:t>?</a:t>
            </a:r>
            <a:endParaRPr lang="en-US" sz="4000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What does that mean to me?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0792115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r>
              <a:rPr lang="en-US" sz="4000" b="1" dirty="0"/>
              <a:t>Have I </a:t>
            </a:r>
            <a:r>
              <a:rPr lang="en-US" sz="4000" b="1" u="sng" dirty="0"/>
              <a:t>followed</a:t>
            </a:r>
            <a:r>
              <a:rPr lang="en-US" sz="4000" b="1" dirty="0"/>
              <a:t> Jesus because it is </a:t>
            </a:r>
            <a:r>
              <a:rPr lang="en-US" sz="4000" b="1" u="sng" dirty="0"/>
              <a:t>popular</a:t>
            </a:r>
            <a:r>
              <a:rPr lang="en-US" sz="4000" b="1" dirty="0"/>
              <a:t>?</a:t>
            </a:r>
          </a:p>
          <a:p>
            <a:endParaRPr lang="en-US" sz="4000" b="1" dirty="0"/>
          </a:p>
          <a:p>
            <a:r>
              <a:rPr lang="en-US" sz="4000" b="1" dirty="0"/>
              <a:t>Am I </a:t>
            </a:r>
            <a:r>
              <a:rPr lang="en-US" sz="4000" b="1" u="sng" dirty="0"/>
              <a:t>doing</a:t>
            </a:r>
            <a:r>
              <a:rPr lang="en-US" sz="4000" b="1" dirty="0"/>
              <a:t> God’s </a:t>
            </a:r>
            <a:r>
              <a:rPr lang="en-US" sz="4000" b="1" u="sng" dirty="0" smtClean="0"/>
              <a:t>will</a:t>
            </a:r>
            <a:r>
              <a:rPr lang="en-US" sz="4000" b="1" dirty="0" smtClean="0"/>
              <a:t>?</a:t>
            </a:r>
            <a:endParaRPr lang="en-US" sz="4000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What does that mean to me?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177534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r>
              <a:rPr lang="en-US" sz="4000" b="1" dirty="0"/>
              <a:t>Have I given my </a:t>
            </a:r>
            <a:r>
              <a:rPr lang="en-US" sz="4000" b="1" u="sng" dirty="0"/>
              <a:t>life</a:t>
            </a:r>
            <a:r>
              <a:rPr lang="en-US" sz="4000" b="1" dirty="0"/>
              <a:t> to Jesus?</a:t>
            </a:r>
            <a:endParaRPr lang="en-US" sz="4000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What does that mean to me?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1226278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rdcover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405</TotalTime>
  <Words>192</Words>
  <Application>Microsoft Office PowerPoint</Application>
  <PresentationFormat>On-screen Show (4:3)</PresentationFormat>
  <Paragraphs>31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Hardcover</vt:lpstr>
      <vt:lpstr>Rethinking Life – Rethinking Belief</vt:lpstr>
      <vt:lpstr>Rethinking Belief</vt:lpstr>
      <vt:lpstr>Rethinking Belief</vt:lpstr>
      <vt:lpstr>Rethinking Belief</vt:lpstr>
      <vt:lpstr>What does that mean to me?</vt:lpstr>
      <vt:lpstr>What does that mean to me?</vt:lpstr>
      <vt:lpstr>What does that mean to me?</vt:lpstr>
    </vt:vector>
  </TitlesOfParts>
  <Company>Liberty Baptist Church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Rethinking Blessing</dc:title>
  <dc:creator>Pastor Trevor Guiles</dc:creator>
  <cp:lastModifiedBy>Pastor Trevor Guiles</cp:lastModifiedBy>
  <cp:revision>50</cp:revision>
  <dcterms:created xsi:type="dcterms:W3CDTF">2014-03-07T18:25:10Z</dcterms:created>
  <dcterms:modified xsi:type="dcterms:W3CDTF">2014-08-08T19:57:22Z</dcterms:modified>
</cp:coreProperties>
</file>