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63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 smtClean="0"/>
              <a:t>Responses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 smtClean="0"/>
              <a:t>7:24-29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response of </a:t>
            </a:r>
            <a:r>
              <a:rPr lang="en-US" sz="3200" b="1" u="sng" dirty="0"/>
              <a:t>doing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u="sng" dirty="0" smtClean="0"/>
              <a:t>Doing</a:t>
            </a:r>
            <a:r>
              <a:rPr lang="en-US" sz="2800" b="1" dirty="0" smtClean="0"/>
              <a:t> </a:t>
            </a:r>
            <a:r>
              <a:rPr lang="en-US" sz="2800" b="1" dirty="0"/>
              <a:t>the Word of God is </a:t>
            </a:r>
            <a:r>
              <a:rPr lang="en-US" sz="2800" b="1" u="sng" dirty="0"/>
              <a:t>wise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Doing</a:t>
            </a:r>
            <a:r>
              <a:rPr lang="en-US" sz="2800" b="1" dirty="0" smtClean="0"/>
              <a:t> </a:t>
            </a:r>
            <a:r>
              <a:rPr lang="en-US" sz="2800" b="1" dirty="0"/>
              <a:t>the Word of God is </a:t>
            </a:r>
            <a:r>
              <a:rPr lang="en-US" sz="2800" b="1" u="sng" dirty="0"/>
              <a:t>inconvenient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Doing</a:t>
            </a:r>
            <a:r>
              <a:rPr lang="en-US" sz="2800" b="1" dirty="0" smtClean="0"/>
              <a:t> </a:t>
            </a:r>
            <a:r>
              <a:rPr lang="en-US" sz="2800" b="1" dirty="0"/>
              <a:t>the Word of God is </a:t>
            </a:r>
            <a:r>
              <a:rPr lang="en-US" sz="2800" b="1" u="sng" dirty="0" smtClean="0"/>
              <a:t>safe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/>
              <a:t>Rethinking Responses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response of </a:t>
            </a:r>
            <a:r>
              <a:rPr lang="en-US" sz="3200" b="1" u="sng" dirty="0"/>
              <a:t>doing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The </a:t>
            </a:r>
            <a:r>
              <a:rPr lang="en-US" sz="3200" b="1" dirty="0"/>
              <a:t>response of </a:t>
            </a:r>
            <a:r>
              <a:rPr lang="en-US" sz="3200" b="1" u="sng" dirty="0"/>
              <a:t>neglecting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u="sng" dirty="0" smtClean="0"/>
              <a:t>Neglecting</a:t>
            </a:r>
            <a:r>
              <a:rPr lang="en-US" sz="2800" b="1" dirty="0" smtClean="0"/>
              <a:t> </a:t>
            </a:r>
            <a:r>
              <a:rPr lang="en-US" sz="2800" b="1" dirty="0"/>
              <a:t>the Word of God is </a:t>
            </a:r>
            <a:r>
              <a:rPr lang="en-US" sz="2800" b="1" u="sng" dirty="0"/>
              <a:t>foolish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Neglecting</a:t>
            </a:r>
            <a:r>
              <a:rPr lang="en-US" sz="2800" b="1" dirty="0" smtClean="0"/>
              <a:t> </a:t>
            </a:r>
            <a:r>
              <a:rPr lang="en-US" sz="2800" b="1" dirty="0"/>
              <a:t>the Word of God is </a:t>
            </a:r>
            <a:r>
              <a:rPr lang="en-US" sz="2800" b="1" u="sng" dirty="0"/>
              <a:t>convenient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Neglecting</a:t>
            </a:r>
            <a:r>
              <a:rPr lang="en-US" sz="2800" b="1" dirty="0" smtClean="0"/>
              <a:t> </a:t>
            </a:r>
            <a:r>
              <a:rPr lang="en-US" sz="2800" b="1" dirty="0"/>
              <a:t>the Word of God is </a:t>
            </a:r>
            <a:r>
              <a:rPr lang="en-US" sz="2800" b="1" u="sng" dirty="0" smtClean="0"/>
              <a:t>dangerous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/>
              <a:t>Rethinking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response of </a:t>
            </a:r>
            <a:r>
              <a:rPr lang="en-US" sz="3200" b="1" u="sng" dirty="0"/>
              <a:t>doing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The response of </a:t>
            </a:r>
            <a:r>
              <a:rPr lang="en-US" sz="3200" b="1" u="sng" dirty="0"/>
              <a:t>neglecting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Why </a:t>
            </a:r>
            <a:r>
              <a:rPr lang="en-US" sz="3200" b="1" dirty="0"/>
              <a:t>the response is </a:t>
            </a:r>
            <a:r>
              <a:rPr lang="en-US" sz="3200" b="1" u="sng" dirty="0"/>
              <a:t>important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Jesus </a:t>
            </a:r>
            <a:r>
              <a:rPr lang="en-US" sz="2800" b="1" dirty="0"/>
              <a:t>is our </a:t>
            </a:r>
            <a:r>
              <a:rPr lang="en-US" sz="2800" b="1" u="sng" dirty="0"/>
              <a:t>authority</a:t>
            </a:r>
            <a:r>
              <a:rPr lang="en-US" sz="2800" b="1" dirty="0"/>
              <a:t> in life.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Word of God is our </a:t>
            </a:r>
            <a:r>
              <a:rPr lang="en-US" sz="2800" b="1" u="sng" dirty="0"/>
              <a:t>authority</a:t>
            </a:r>
            <a:r>
              <a:rPr lang="en-US" sz="2800" b="1" dirty="0"/>
              <a:t> in life.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/>
              <a:t>Rethinking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4000" b="1" dirty="0"/>
              <a:t>What is my </a:t>
            </a:r>
            <a:r>
              <a:rPr lang="en-US" sz="4000" b="1" u="sng" dirty="0"/>
              <a:t>response</a:t>
            </a:r>
            <a:r>
              <a:rPr lang="en-US" sz="4000" b="1" dirty="0"/>
              <a:t> to the Word of God?</a:t>
            </a:r>
          </a:p>
          <a:p>
            <a:endParaRPr lang="en-US" sz="4000" b="1" dirty="0"/>
          </a:p>
          <a:p>
            <a:r>
              <a:rPr lang="en-US" sz="4000" b="1" dirty="0"/>
              <a:t>I need to </a:t>
            </a:r>
            <a:r>
              <a:rPr lang="en-US" sz="4000" b="1" u="sng" dirty="0"/>
              <a:t>act</a:t>
            </a:r>
            <a:r>
              <a:rPr lang="en-US" sz="4000" b="1" dirty="0"/>
              <a:t> upon God’s Word, even when it is </a:t>
            </a:r>
            <a:r>
              <a:rPr lang="en-US" sz="4000" b="1" u="sng" dirty="0"/>
              <a:t>inconvenient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4000" b="1" u="sng" dirty="0"/>
              <a:t>Neglecting</a:t>
            </a:r>
            <a:r>
              <a:rPr lang="en-US" sz="4000" b="1" dirty="0"/>
              <a:t> God’s Word is </a:t>
            </a:r>
            <a:r>
              <a:rPr lang="en-US" sz="4000" b="1" u="sng" dirty="0"/>
              <a:t>dangerous</a:t>
            </a:r>
            <a:r>
              <a:rPr lang="en-US" sz="4000" b="1" dirty="0"/>
              <a:t> to me and those around me.</a:t>
            </a:r>
          </a:p>
          <a:p>
            <a:endParaRPr lang="en-US" sz="4000" b="1" dirty="0"/>
          </a:p>
          <a:p>
            <a:r>
              <a:rPr lang="en-US" sz="4000" b="1" dirty="0"/>
              <a:t>God’s Word is the </a:t>
            </a:r>
            <a:r>
              <a:rPr lang="en-US" sz="4000" b="1" u="sng" dirty="0"/>
              <a:t>authority</a:t>
            </a:r>
            <a:r>
              <a:rPr lang="en-US" sz="4000" b="1" dirty="0"/>
              <a:t> in my life! I must </a:t>
            </a:r>
            <a:r>
              <a:rPr lang="en-US" sz="4000" b="1" u="sng" dirty="0"/>
              <a:t>follow</a:t>
            </a:r>
            <a:r>
              <a:rPr lang="en-US" sz="4000" b="1" dirty="0"/>
              <a:t> it</a:t>
            </a:r>
            <a:r>
              <a:rPr lang="en-US" sz="4000" b="1" dirty="0" smtClean="0"/>
              <a:t>!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409</TotalTime>
  <Words>173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Rethinking Life – Rethinking Responses</vt:lpstr>
      <vt:lpstr>Rethinking Responses</vt:lpstr>
      <vt:lpstr>Rethinking Responses</vt:lpstr>
      <vt:lpstr>Rethinking Responses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52</cp:revision>
  <dcterms:created xsi:type="dcterms:W3CDTF">2014-03-07T18:25:10Z</dcterms:created>
  <dcterms:modified xsi:type="dcterms:W3CDTF">2014-08-15T16:52:47Z</dcterms:modified>
</cp:coreProperties>
</file>