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71" r:id="rId6"/>
    <p:sldId id="263" r:id="rId7"/>
    <p:sldId id="269" r:id="rId8"/>
    <p:sldId id="270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 smtClean="0"/>
              <a:t>Attitudes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 smtClean="0"/>
              <a:t>7:7-12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Pursue</a:t>
            </a:r>
            <a:r>
              <a:rPr lang="en-US" sz="3200" b="1" dirty="0" smtClean="0"/>
              <a:t> </a:t>
            </a:r>
            <a:r>
              <a:rPr lang="en-US" sz="3200" b="1" dirty="0"/>
              <a:t>God </a:t>
            </a:r>
            <a:r>
              <a:rPr lang="en-US" sz="3200" b="1" u="sng" dirty="0"/>
              <a:t>intently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Begin </a:t>
            </a:r>
            <a:r>
              <a:rPr lang="en-US" sz="2800" b="1" dirty="0"/>
              <a:t>with </a:t>
            </a:r>
            <a:r>
              <a:rPr lang="en-US" sz="2800" b="1" u="sng" dirty="0"/>
              <a:t>asking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Continue </a:t>
            </a:r>
            <a:r>
              <a:rPr lang="en-US" sz="2800" b="1" u="sng" dirty="0"/>
              <a:t>seeking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Follow </a:t>
            </a:r>
            <a:r>
              <a:rPr lang="en-US" sz="2800" b="1" dirty="0"/>
              <a:t>up with </a:t>
            </a:r>
            <a:r>
              <a:rPr lang="en-US" sz="2800" b="1" u="sng" dirty="0" smtClean="0"/>
              <a:t>perseverance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Rethinking </a:t>
            </a:r>
            <a:r>
              <a:rPr lang="en-US" b="1" dirty="0" smtClean="0"/>
              <a:t>Attitudes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Pursue</a:t>
            </a:r>
            <a:r>
              <a:rPr lang="en-US" sz="3200" b="1" dirty="0"/>
              <a:t> God </a:t>
            </a:r>
            <a:r>
              <a:rPr lang="en-US" sz="3200" b="1" u="sng" dirty="0"/>
              <a:t>intently</a:t>
            </a:r>
            <a:r>
              <a:rPr lang="en-US" sz="3200" b="1" dirty="0"/>
              <a:t>.</a:t>
            </a:r>
          </a:p>
          <a:p>
            <a:r>
              <a:rPr lang="en-US" sz="3200" b="1" u="sng" dirty="0" smtClean="0"/>
              <a:t>Ask</a:t>
            </a:r>
            <a:r>
              <a:rPr lang="en-US" sz="3200" b="1" dirty="0" smtClean="0"/>
              <a:t> </a:t>
            </a:r>
            <a:r>
              <a:rPr lang="en-US" sz="3200" b="1" dirty="0"/>
              <a:t>God and He </a:t>
            </a:r>
            <a:r>
              <a:rPr lang="en-US" sz="3200" b="1" u="sng" dirty="0"/>
              <a:t>answers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one who </a:t>
            </a:r>
            <a:r>
              <a:rPr lang="en-US" sz="2800" b="1" u="sng" dirty="0"/>
              <a:t>intently</a:t>
            </a:r>
            <a:r>
              <a:rPr lang="en-US" sz="2800" b="1" dirty="0"/>
              <a:t> pursues God will be </a:t>
            </a:r>
            <a:r>
              <a:rPr lang="en-US" sz="2800" b="1" u="sng" dirty="0"/>
              <a:t>rewarded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one who </a:t>
            </a:r>
            <a:r>
              <a:rPr lang="en-US" sz="2800" b="1" u="sng" dirty="0"/>
              <a:t>ignores</a:t>
            </a:r>
            <a:r>
              <a:rPr lang="en-US" sz="2800" b="1" dirty="0"/>
              <a:t> God will not be </a:t>
            </a:r>
            <a:r>
              <a:rPr lang="en-US" sz="2800" b="1" u="sng" dirty="0"/>
              <a:t>rewarded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We </a:t>
            </a:r>
            <a:r>
              <a:rPr lang="en-US" sz="2800" b="1" dirty="0"/>
              <a:t>must </a:t>
            </a:r>
            <a:r>
              <a:rPr lang="en-US" sz="2800" b="1" u="sng" dirty="0"/>
              <a:t>ask</a:t>
            </a:r>
            <a:r>
              <a:rPr lang="en-US" sz="2800" b="1" dirty="0"/>
              <a:t> with proper </a:t>
            </a:r>
            <a:r>
              <a:rPr lang="en-US" sz="2800" b="1" u="sng" dirty="0" smtClean="0"/>
              <a:t>motives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Pursue</a:t>
            </a:r>
            <a:r>
              <a:rPr lang="en-US" sz="3200" b="1" dirty="0"/>
              <a:t> God </a:t>
            </a:r>
            <a:r>
              <a:rPr lang="en-US" sz="3200" b="1" u="sng" dirty="0"/>
              <a:t>intently</a:t>
            </a:r>
            <a:r>
              <a:rPr lang="en-US" sz="3200" b="1" dirty="0"/>
              <a:t>.</a:t>
            </a:r>
          </a:p>
          <a:p>
            <a:r>
              <a:rPr lang="en-US" sz="3200" b="1" u="sng" dirty="0"/>
              <a:t>Ask</a:t>
            </a:r>
            <a:r>
              <a:rPr lang="en-US" sz="3200" b="1" dirty="0"/>
              <a:t> God and He </a:t>
            </a:r>
            <a:r>
              <a:rPr lang="en-US" sz="3200" b="1" u="sng" dirty="0"/>
              <a:t>answers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God’s </a:t>
            </a:r>
            <a:r>
              <a:rPr lang="en-US" sz="3200" b="1" u="sng" dirty="0"/>
              <a:t>character</a:t>
            </a:r>
            <a:r>
              <a:rPr lang="en-US" sz="3200" b="1" dirty="0"/>
              <a:t> is </a:t>
            </a:r>
            <a:r>
              <a:rPr lang="en-US" sz="3200" b="1" u="sng" dirty="0" smtClean="0"/>
              <a:t>good</a:t>
            </a:r>
            <a:r>
              <a:rPr lang="en-US" sz="3200" b="1" dirty="0" smtClean="0"/>
              <a:t>!</a:t>
            </a:r>
            <a:endParaRPr lang="en-US" sz="3200" b="1" dirty="0"/>
          </a:p>
          <a:p>
            <a:pPr lvl="1"/>
            <a:r>
              <a:rPr lang="en-US" sz="2800" b="1" dirty="0" smtClean="0"/>
              <a:t>We </a:t>
            </a:r>
            <a:r>
              <a:rPr lang="en-US" sz="2800" b="1" dirty="0"/>
              <a:t>think we know how to give </a:t>
            </a:r>
            <a:r>
              <a:rPr lang="en-US" sz="2800" b="1" u="sng" dirty="0"/>
              <a:t>good</a:t>
            </a:r>
            <a:r>
              <a:rPr lang="en-US" sz="2800" b="1" dirty="0"/>
              <a:t> </a:t>
            </a:r>
            <a:r>
              <a:rPr lang="en-US" sz="2800" b="1" u="sng" dirty="0"/>
              <a:t>gifts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does not </a:t>
            </a:r>
            <a:r>
              <a:rPr lang="en-US" sz="2800" b="1" u="sng" dirty="0"/>
              <a:t>rejoice</a:t>
            </a:r>
            <a:r>
              <a:rPr lang="en-US" sz="2800" b="1" dirty="0"/>
              <a:t> in our </a:t>
            </a:r>
            <a:r>
              <a:rPr lang="en-US" sz="2800" b="1" u="sng" dirty="0"/>
              <a:t>hurt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u="sng" dirty="0"/>
              <a:t>loves</a:t>
            </a:r>
            <a:r>
              <a:rPr lang="en-US" sz="2800" b="1" dirty="0"/>
              <a:t> us and acts </a:t>
            </a:r>
            <a:r>
              <a:rPr lang="en-US" sz="2800" b="1" u="sng" dirty="0" smtClean="0"/>
              <a:t>accordingly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Pursue</a:t>
            </a:r>
            <a:r>
              <a:rPr lang="en-US" sz="3200" b="1" dirty="0"/>
              <a:t> God </a:t>
            </a:r>
            <a:r>
              <a:rPr lang="en-US" sz="3200" b="1" u="sng" dirty="0"/>
              <a:t>intently</a:t>
            </a:r>
            <a:r>
              <a:rPr lang="en-US" sz="3200" b="1" dirty="0"/>
              <a:t>.</a:t>
            </a:r>
          </a:p>
          <a:p>
            <a:r>
              <a:rPr lang="en-US" sz="3200" b="1" u="sng" dirty="0"/>
              <a:t>Ask</a:t>
            </a:r>
            <a:r>
              <a:rPr lang="en-US" sz="3200" b="1" dirty="0"/>
              <a:t> God and He </a:t>
            </a:r>
            <a:r>
              <a:rPr lang="en-US" sz="3200" b="1" u="sng" dirty="0"/>
              <a:t>answers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God’s </a:t>
            </a:r>
            <a:r>
              <a:rPr lang="en-US" sz="3200" b="1" u="sng" dirty="0"/>
              <a:t>character</a:t>
            </a:r>
            <a:r>
              <a:rPr lang="en-US" sz="3200" b="1" dirty="0"/>
              <a:t> is </a:t>
            </a:r>
            <a:r>
              <a:rPr lang="en-US" sz="3200" b="1" u="sng" dirty="0"/>
              <a:t>good</a:t>
            </a:r>
            <a:r>
              <a:rPr lang="en-US" sz="3200" b="1" dirty="0"/>
              <a:t>!</a:t>
            </a:r>
          </a:p>
          <a:p>
            <a:r>
              <a:rPr lang="en-US" sz="3200" b="1" dirty="0" smtClean="0"/>
              <a:t>Our </a:t>
            </a:r>
            <a:r>
              <a:rPr lang="en-US" sz="3200" b="1" u="sng" dirty="0"/>
              <a:t>character</a:t>
            </a:r>
            <a:r>
              <a:rPr lang="en-US" sz="3200" b="1" dirty="0"/>
              <a:t> must </a:t>
            </a:r>
            <a:r>
              <a:rPr lang="en-US" sz="3200" b="1" u="sng" dirty="0"/>
              <a:t>reflect</a:t>
            </a:r>
            <a:r>
              <a:rPr lang="en-US" sz="3200" b="1" dirty="0"/>
              <a:t> God’s.</a:t>
            </a:r>
            <a:endParaRPr lang="en-US" sz="3200" b="1" dirty="0"/>
          </a:p>
          <a:p>
            <a:pPr lvl="1"/>
            <a:r>
              <a:rPr lang="en-US" sz="2800" b="1" dirty="0" smtClean="0"/>
              <a:t>We </a:t>
            </a:r>
            <a:r>
              <a:rPr lang="en-US" sz="2800" b="1" dirty="0"/>
              <a:t>need to follow </a:t>
            </a:r>
            <a:r>
              <a:rPr lang="en-US" sz="2800" b="1" u="sng" dirty="0"/>
              <a:t>God’s</a:t>
            </a:r>
            <a:r>
              <a:rPr lang="en-US" sz="2800" b="1" dirty="0"/>
              <a:t> example and be </a:t>
            </a:r>
            <a:r>
              <a:rPr lang="en-US" sz="2800" b="1" u="sng" dirty="0"/>
              <a:t>kind</a:t>
            </a:r>
            <a:r>
              <a:rPr lang="en-US" sz="2800" b="1" dirty="0"/>
              <a:t> to others.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Do I intently </a:t>
            </a:r>
            <a:r>
              <a:rPr lang="en-US" sz="4000" b="1" u="sng" dirty="0"/>
              <a:t>ask</a:t>
            </a:r>
            <a:r>
              <a:rPr lang="en-US" sz="4000" b="1" dirty="0"/>
              <a:t> and </a:t>
            </a:r>
            <a:r>
              <a:rPr lang="en-US" sz="4000" b="1" u="sng" dirty="0"/>
              <a:t>seek</a:t>
            </a:r>
            <a:r>
              <a:rPr lang="en-US" sz="4000" b="1" dirty="0"/>
              <a:t> God?</a:t>
            </a:r>
          </a:p>
          <a:p>
            <a:endParaRPr lang="en-US" sz="4000" b="1" dirty="0"/>
          </a:p>
          <a:p>
            <a:r>
              <a:rPr lang="en-US" sz="4000" b="1" dirty="0"/>
              <a:t>Do I </a:t>
            </a:r>
            <a:r>
              <a:rPr lang="en-US" sz="4000" b="1" u="sng" dirty="0"/>
              <a:t>persevere</a:t>
            </a:r>
            <a:r>
              <a:rPr lang="en-US" sz="4000" b="1" dirty="0"/>
              <a:t> in prayer when I reach a </a:t>
            </a:r>
            <a:r>
              <a:rPr lang="en-US" sz="4000" b="1" u="sng" dirty="0"/>
              <a:t>setback</a:t>
            </a:r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4000" b="1" dirty="0"/>
              <a:t>What </a:t>
            </a:r>
            <a:r>
              <a:rPr lang="en-US" sz="4000" b="1" u="sng" dirty="0"/>
              <a:t>things</a:t>
            </a:r>
            <a:r>
              <a:rPr lang="en-US" sz="4000" b="1" dirty="0"/>
              <a:t> do I </a:t>
            </a:r>
            <a:r>
              <a:rPr lang="en-US" sz="4000" b="1" u="sng" dirty="0"/>
              <a:t>ask</a:t>
            </a:r>
            <a:r>
              <a:rPr lang="en-US" sz="4000" b="1" dirty="0"/>
              <a:t> of God? Are my </a:t>
            </a:r>
            <a:r>
              <a:rPr lang="en-US" sz="4000" b="1" u="sng" dirty="0"/>
              <a:t>motives</a:t>
            </a:r>
            <a:r>
              <a:rPr lang="en-US" sz="4000" b="1" dirty="0"/>
              <a:t> pure or </a:t>
            </a:r>
            <a:r>
              <a:rPr lang="en-US" sz="4000" b="1" u="sng" dirty="0"/>
              <a:t>self-centered</a:t>
            </a:r>
            <a:r>
              <a:rPr lang="en-US" sz="4000" b="1" dirty="0"/>
              <a:t>?</a:t>
            </a:r>
          </a:p>
          <a:p>
            <a:endParaRPr lang="en-US" sz="4000" b="1" dirty="0"/>
          </a:p>
          <a:p>
            <a:r>
              <a:rPr lang="en-US" sz="4000" b="1" dirty="0"/>
              <a:t>Do I </a:t>
            </a:r>
            <a:r>
              <a:rPr lang="en-US" sz="4000" b="1" u="sng" dirty="0"/>
              <a:t>believe</a:t>
            </a:r>
            <a:r>
              <a:rPr lang="en-US" sz="4000" b="1" dirty="0"/>
              <a:t> that God wants to </a:t>
            </a:r>
            <a:r>
              <a:rPr lang="en-US" sz="4000" b="1" u="sng" dirty="0"/>
              <a:t>answer</a:t>
            </a:r>
            <a:r>
              <a:rPr lang="en-US" sz="4000" b="1" dirty="0"/>
              <a:t> my prayers?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God is </a:t>
            </a:r>
            <a:r>
              <a:rPr lang="en-US" sz="4000" b="1" u="sng" dirty="0"/>
              <a:t>looking</a:t>
            </a:r>
            <a:r>
              <a:rPr lang="en-US" sz="4000" b="1" dirty="0"/>
              <a:t> out for what is </a:t>
            </a:r>
            <a:r>
              <a:rPr lang="en-US" sz="4000" b="1" u="sng" dirty="0"/>
              <a:t>best</a:t>
            </a:r>
            <a:r>
              <a:rPr lang="en-US" sz="4000" b="1" dirty="0"/>
              <a:t> for me!</a:t>
            </a:r>
          </a:p>
          <a:p>
            <a:endParaRPr lang="en-US" sz="4000" b="1" dirty="0"/>
          </a:p>
          <a:p>
            <a:r>
              <a:rPr lang="en-US" sz="4000" b="1" dirty="0"/>
              <a:t>God </a:t>
            </a:r>
            <a:r>
              <a:rPr lang="en-US" sz="4000" b="1" u="sng" dirty="0"/>
              <a:t>loves</a:t>
            </a:r>
            <a:r>
              <a:rPr lang="en-US" sz="4000" b="1" dirty="0"/>
              <a:t> and </a:t>
            </a:r>
            <a:r>
              <a:rPr lang="en-US" sz="4000" b="1" u="sng" dirty="0"/>
              <a:t>blesses</a:t>
            </a:r>
            <a:r>
              <a:rPr lang="en-US" sz="4000" b="1" dirty="0"/>
              <a:t> His children!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6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Do I reflect God’s </a:t>
            </a:r>
            <a:r>
              <a:rPr lang="en-US" sz="4000" b="1" u="sng" dirty="0"/>
              <a:t>loving</a:t>
            </a:r>
            <a:r>
              <a:rPr lang="en-US" sz="4000" b="1" dirty="0"/>
              <a:t>, </a:t>
            </a:r>
            <a:r>
              <a:rPr lang="en-US" sz="4000" b="1" u="sng" dirty="0"/>
              <a:t>gracious</a:t>
            </a:r>
            <a:r>
              <a:rPr lang="en-US" sz="4000" b="1" dirty="0"/>
              <a:t> character toward </a:t>
            </a:r>
            <a:r>
              <a:rPr lang="en-US" sz="4000" b="1" u="sng" dirty="0"/>
              <a:t>others</a:t>
            </a:r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088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232</TotalTime>
  <Words>243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Rethinking Life – Rethinking Attitudes</vt:lpstr>
      <vt:lpstr>Rethinking Attitudes</vt:lpstr>
      <vt:lpstr>Rethinking Attitudes</vt:lpstr>
      <vt:lpstr>Rethinking Attitudes</vt:lpstr>
      <vt:lpstr>Rethinking Attitudes</vt:lpstr>
      <vt:lpstr>What does that mean to me?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43</cp:revision>
  <dcterms:created xsi:type="dcterms:W3CDTF">2014-03-07T18:25:10Z</dcterms:created>
  <dcterms:modified xsi:type="dcterms:W3CDTF">2014-07-04T17:05:37Z</dcterms:modified>
</cp:coreProperties>
</file>