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F51023D-8EAA-49BC-BF56-B30F33A499FC}" v="4" dt="2022-05-08T18:27:09.7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EDEE7-B206-4115-F459-1A6701442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CD7B5-BEC3-10C1-7A60-D78A5FF31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F133FA-59BB-8399-B4B8-6F772903D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7BC2-5B15-4548-BD81-A50F352DB4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0E53F-266F-F2AF-2A0D-5EAD540B4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94DC8A-C17D-8F68-09B4-F2AE86E2E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70AB-2E4B-4EA8-B335-48E3036E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70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FF8442-8B46-E5E2-7348-69694B0EC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573477-CB42-EA37-8028-A90C7ED50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AEA037-F72D-9EC2-085D-47A4F1FFC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7BC2-5B15-4548-BD81-A50F352DB4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00E1A-567C-5E2D-67BD-69F7C3419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87728-7A7B-1895-4E1E-B3BFC3D56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70AB-2E4B-4EA8-B335-48E3036E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22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428D64-4184-3C80-EA63-9862292152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8DF527-0086-9EE9-2559-18FB449B68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0A71EE-9A13-D4C8-C7D9-A10B68081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7BC2-5B15-4548-BD81-A50F352DB4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CCCB9-0413-0A59-DC06-9A34E8DD4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84CEE-C348-6CB8-173A-EC5EEAD15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70AB-2E4B-4EA8-B335-48E3036E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00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D0979-FB7B-5E19-DAC5-59CD34563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5A965B-8F10-E772-BEB0-ADCEB3C82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A1481-4EE3-CC74-2765-CCF04E669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7BC2-5B15-4548-BD81-A50F352DB4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0B666-2A16-C12B-7707-392379B90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CABFA-7487-B90C-BE19-3BC2E7721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70AB-2E4B-4EA8-B335-48E3036E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169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9F4E3-BF5B-7FBA-0615-A5DDE9224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13955-034E-21B2-5667-C6EFA9724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FBFF7-FAEA-3DDC-8F27-80A73FA28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7BC2-5B15-4548-BD81-A50F352DB4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EAA38-1992-4034-0ADA-00FF7C307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D31D1-9D3A-930D-2945-166E1C61B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70AB-2E4B-4EA8-B335-48E3036E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1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135F8-5A99-8791-9F73-EA2F4E330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7E9D90-DB93-953D-ADA0-829780DEC4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7C5C9-616E-947C-B75D-F91273B6DB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C76576-F1D3-95F0-2854-B3B4E6D33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7BC2-5B15-4548-BD81-A50F352DB4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999AB0-AD4B-D7D9-AB84-E05F58F9B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1BEE2D-915A-E834-2B40-D3E4143BC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70AB-2E4B-4EA8-B335-48E3036E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81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97691-CA2B-29D2-5A6C-CE5D571BE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DB722F-01F2-631F-DF07-FB8D27B1A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686EB7-4794-AB7B-E91A-594D795504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0AB1B4-012F-EDA2-3BA3-591E219F6A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D4F512-1458-AA70-3827-B79B47762E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0E0361-CFF0-36D9-FD23-960227E62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7BC2-5B15-4548-BD81-A50F352DB4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8AF064-64D2-AE96-0AAF-E1FB88754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74956A-1F98-054F-B823-2A9C1D48B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70AB-2E4B-4EA8-B335-48E3036E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53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6B5B2-16BE-91B2-72EF-7044BBCB6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A44095-C9E2-1475-B83D-CE86EB4C5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7BC2-5B15-4548-BD81-A50F352DB4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F07A8B-DD54-DA6C-4EC1-D3B3C1E40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E49923-D6A4-D2C8-EF5D-920231BD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70AB-2E4B-4EA8-B335-48E3036E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896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6B55F2-5E9B-D61B-CF6D-0C951D3F6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7BC2-5B15-4548-BD81-A50F352DB4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85794A-E42C-CECA-5293-9A63F2B2A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6F1C9E-FE92-D01A-9E1F-E5D713137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70AB-2E4B-4EA8-B335-48E3036E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16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3FDC2-35AE-2EB4-82F5-E57CD29E6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5E26E3-F4BE-3C50-5349-95E0D2FEB8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B96779-8AE2-8DC1-B29F-CDDEAD37EB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7435B-FBA0-8ED7-CCDB-097CAA749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7BC2-5B15-4548-BD81-A50F352DB4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7338A-6B46-5205-A9FE-300E0BA65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CD91A1-6149-CB18-E3A8-F2DD3FE94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70AB-2E4B-4EA8-B335-48E3036E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07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918AC-49D7-C597-E6FF-A275EFA24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10CFFD-FCEB-EC4C-819C-DADD13215D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3799F0-F0A7-6F38-9623-C0D665C23C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13BD68-06DA-A8EF-6F69-5A0D940A2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A7BC2-5B15-4548-BD81-A50F352DB4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6F02CF-0295-6DC5-AAFF-82E8F2E69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8FCD1-2790-A876-2F93-2404274E90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870AB-2E4B-4EA8-B335-48E3036E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E8CEB3-659B-8536-7841-FA4181107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69AF5A-83A4-7837-9C3B-05F98B908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13F822-AE3B-D0E2-634E-3E1DAD46D8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A7BC2-5B15-4548-BD81-A50F352DB463}" type="datetimeFigureOut">
              <a:rPr lang="en-US" smtClean="0"/>
              <a:t>5/8/2022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D42ED-4D02-C549-1744-1AA4EAD009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383A0-74C3-CE30-6BBB-2107532267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870AB-2E4B-4EA8-B335-48E3036ED5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02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oliimagesquotes.blogspot.com/2016/04/6-fantastic-ways-to-show-mom-how-much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reativecommons.org/licenses/by-nc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sonalimb.com/tag/children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sonalimb.com/tag/children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sonalimb.com/tag/children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sonalimb.com/tag/children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80E3D-0AA2-9E37-684E-8F8A2CB2456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8301E1-F234-6BCE-5D15-F47CE01A8C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text, flower, plant&#10;&#10;Description automatically generated">
            <a:extLst>
              <a:ext uri="{FF2B5EF4-FFF2-40B4-BE49-F238E27FC236}">
                <a16:creationId xmlns:a16="http://schemas.microsoft.com/office/drawing/2014/main" id="{A5EDB8DD-A66C-39C9-5D80-DD9BC50692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F94BE2C-6B41-9327-0BD7-04438B964CEC}"/>
              </a:ext>
            </a:extLst>
          </p:cNvPr>
          <p:cNvSpPr txBox="1"/>
          <p:nvPr/>
        </p:nvSpPr>
        <p:spPr>
          <a:xfrm>
            <a:off x="1524000" y="6858000"/>
            <a:ext cx="9144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s://holiimagesquotes.blogspot.com/2016/04/6-fantastic-ways-to-show-mom-how-much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/3.0/"/>
              </a:rPr>
              <a:t>CC BY-NC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2400719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4426AB7-D619-4515-962A-BC83909EC0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54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E47DF98-723F-4AAC-ABCF-CACBC438F7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3840" y="256540"/>
            <a:ext cx="11704320" cy="6365239"/>
          </a:xfrm>
          <a:prstGeom prst="rect">
            <a:avLst/>
          </a:prstGeom>
          <a:solidFill>
            <a:srgbClr val="FFFFFF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A29FC7C-9308-4FDE-8DCA-405668055B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95600" y="5768204"/>
            <a:ext cx="6400800" cy="0"/>
          </a:xfrm>
          <a:prstGeom prst="line">
            <a:avLst/>
          </a:prstGeom>
          <a:ln>
            <a:solidFill>
              <a:srgbClr val="42546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74FB2214-04F6-3D87-53AE-5BFDB935C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9980" y="4277356"/>
            <a:ext cx="9966960" cy="1560320"/>
          </a:xfrm>
        </p:spPr>
        <p:txBody>
          <a:bodyPr>
            <a:normAutofit/>
          </a:bodyPr>
          <a:lstStyle/>
          <a:p>
            <a:r>
              <a:rPr lang="en-US" sz="5400" b="1">
                <a:solidFill>
                  <a:srgbClr val="425465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Motherhood is Under Attack</a:t>
            </a:r>
          </a:p>
        </p:txBody>
      </p:sp>
      <p:pic>
        <p:nvPicPr>
          <p:cNvPr id="5" name="Picture 4" descr="A group of children posing for a photo&#10;&#10;Description automatically generated with medium confidence">
            <a:extLst>
              <a:ext uri="{FF2B5EF4-FFF2-40B4-BE49-F238E27FC236}">
                <a16:creationId xmlns:a16="http://schemas.microsoft.com/office/drawing/2014/main" id="{D81FE395-3017-6F0F-9A08-FD741813F6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2833" b="-1"/>
          <a:stretch/>
        </p:blipFill>
        <p:spPr>
          <a:xfrm>
            <a:off x="243840" y="256540"/>
            <a:ext cx="11704320" cy="37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14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B2214-04F6-3D87-53AE-5BFDB935C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313" y="1122363"/>
            <a:ext cx="11221375" cy="2387600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latin typeface="Aharoni" panose="02010803020104030203" pitchFamily="2" charset="-79"/>
                <a:cs typeface="Aharoni" panose="02010803020104030203" pitchFamily="2" charset="-79"/>
              </a:rPr>
              <a:t>Motherhood is under attack by </a:t>
            </a:r>
            <a:r>
              <a:rPr lang="en-US" sz="8000" b="1" u="sng" dirty="0">
                <a:latin typeface="Aharoni" panose="02010803020104030203" pitchFamily="2" charset="-79"/>
                <a:cs typeface="Aharoni" panose="02010803020104030203" pitchFamily="2" charset="-79"/>
              </a:rPr>
              <a:t>shifting</a:t>
            </a:r>
            <a:r>
              <a:rPr lang="en-US" sz="80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8000" b="1" u="sng" dirty="0">
                <a:latin typeface="Aharoni" panose="02010803020104030203" pitchFamily="2" charset="-79"/>
                <a:cs typeface="Aharoni" panose="02010803020104030203" pitchFamily="2" charset="-79"/>
              </a:rPr>
              <a:t>focus</a:t>
            </a:r>
            <a:r>
              <a:rPr lang="en-US" sz="8000" b="1" dirty="0">
                <a:latin typeface="Aharoni" panose="02010803020104030203" pitchFamily="2" charset="-79"/>
                <a:cs typeface="Aharoni" panose="02010803020104030203" pitchFamily="2" charset="-79"/>
              </a:rPr>
              <a:t>!</a:t>
            </a:r>
          </a:p>
        </p:txBody>
      </p:sp>
      <p:pic>
        <p:nvPicPr>
          <p:cNvPr id="5" name="Picture 4" descr="A group of children posing for a photo&#10;&#10;Description automatically generated with medium confidence">
            <a:extLst>
              <a:ext uri="{FF2B5EF4-FFF2-40B4-BE49-F238E27FC236}">
                <a16:creationId xmlns:a16="http://schemas.microsoft.com/office/drawing/2014/main" id="{D81FE395-3017-6F0F-9A08-FD741813F6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4470400"/>
            <a:ext cx="121920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42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B2214-04F6-3D87-53AE-5BFDB935C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313" y="1122363"/>
            <a:ext cx="11221375" cy="2387600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latin typeface="Aharoni" panose="02010803020104030203" pitchFamily="2" charset="-79"/>
                <a:cs typeface="Aharoni" panose="02010803020104030203" pitchFamily="2" charset="-79"/>
              </a:rPr>
              <a:t>Motherhood is under attack by </a:t>
            </a:r>
            <a:r>
              <a:rPr lang="en-US" sz="8000" b="1" u="sng" dirty="0">
                <a:latin typeface="Aharoni" panose="02010803020104030203" pitchFamily="2" charset="-79"/>
                <a:cs typeface="Aharoni" panose="02010803020104030203" pitchFamily="2" charset="-79"/>
              </a:rPr>
              <a:t>family</a:t>
            </a:r>
            <a:r>
              <a:rPr lang="en-US" sz="80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8000" b="1" u="sng" dirty="0">
                <a:latin typeface="Aharoni" panose="02010803020104030203" pitchFamily="2" charset="-79"/>
                <a:cs typeface="Aharoni" panose="02010803020104030203" pitchFamily="2" charset="-79"/>
              </a:rPr>
              <a:t>erosion</a:t>
            </a:r>
            <a:r>
              <a:rPr lang="en-US" sz="8000" b="1" dirty="0">
                <a:latin typeface="Aharoni" panose="02010803020104030203" pitchFamily="2" charset="-79"/>
                <a:cs typeface="Aharoni" panose="02010803020104030203" pitchFamily="2" charset="-79"/>
              </a:rPr>
              <a:t>!</a:t>
            </a:r>
          </a:p>
        </p:txBody>
      </p:sp>
      <p:pic>
        <p:nvPicPr>
          <p:cNvPr id="5" name="Picture 4" descr="A group of children posing for a photo&#10;&#10;Description automatically generated with medium confidence">
            <a:extLst>
              <a:ext uri="{FF2B5EF4-FFF2-40B4-BE49-F238E27FC236}">
                <a16:creationId xmlns:a16="http://schemas.microsoft.com/office/drawing/2014/main" id="{D81FE395-3017-6F0F-9A08-FD741813F6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4470400"/>
            <a:ext cx="121920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751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B2214-04F6-3D87-53AE-5BFDB935C4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5313" y="1122363"/>
            <a:ext cx="11221375" cy="2387600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latin typeface="Aharoni" panose="02010803020104030203" pitchFamily="2" charset="-79"/>
                <a:cs typeface="Aharoni" panose="02010803020104030203" pitchFamily="2" charset="-79"/>
              </a:rPr>
              <a:t>Motherhood is under attack by </a:t>
            </a:r>
            <a:r>
              <a:rPr lang="en-US" sz="8000" b="1" u="sng" dirty="0">
                <a:latin typeface="Aharoni" panose="02010803020104030203" pitchFamily="2" charset="-79"/>
                <a:cs typeface="Aharoni" panose="02010803020104030203" pitchFamily="2" charset="-79"/>
              </a:rPr>
              <a:t>devaluing</a:t>
            </a:r>
            <a:r>
              <a:rPr lang="en-US" sz="8000" b="1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8000" b="1" u="sng" dirty="0">
                <a:latin typeface="Aharoni" panose="02010803020104030203" pitchFamily="2" charset="-79"/>
                <a:cs typeface="Aharoni" panose="02010803020104030203" pitchFamily="2" charset="-79"/>
              </a:rPr>
              <a:t>life</a:t>
            </a:r>
            <a:r>
              <a:rPr lang="en-US" sz="8000" b="1" dirty="0">
                <a:latin typeface="Aharoni" panose="02010803020104030203" pitchFamily="2" charset="-79"/>
                <a:cs typeface="Aharoni" panose="02010803020104030203" pitchFamily="2" charset="-79"/>
              </a:rPr>
              <a:t>!</a:t>
            </a:r>
          </a:p>
        </p:txBody>
      </p:sp>
      <p:pic>
        <p:nvPicPr>
          <p:cNvPr id="5" name="Picture 4" descr="A group of children posing for a photo&#10;&#10;Description automatically generated with medium confidence">
            <a:extLst>
              <a:ext uri="{FF2B5EF4-FFF2-40B4-BE49-F238E27FC236}">
                <a16:creationId xmlns:a16="http://schemas.microsoft.com/office/drawing/2014/main" id="{D81FE395-3017-6F0F-9A08-FD741813F6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4470400"/>
            <a:ext cx="12192000" cy="238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1702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38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Aharoni</vt:lpstr>
      <vt:lpstr>Arial</vt:lpstr>
      <vt:lpstr>Calibri</vt:lpstr>
      <vt:lpstr>Calibri Light</vt:lpstr>
      <vt:lpstr>Office Theme</vt:lpstr>
      <vt:lpstr>PowerPoint Presentation</vt:lpstr>
      <vt:lpstr>Motherhood is Under Attack</vt:lpstr>
      <vt:lpstr>Motherhood is under attack by shifting focus!</vt:lpstr>
      <vt:lpstr>Motherhood is under attack by family erosion!</vt:lpstr>
      <vt:lpstr>Motherhood is under attack by devaluing life!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Trevor Guiles</dc:creator>
  <cp:lastModifiedBy>Trevor Guiles</cp:lastModifiedBy>
  <cp:revision>1</cp:revision>
  <dcterms:created xsi:type="dcterms:W3CDTF">2022-05-08T02:30:56Z</dcterms:created>
  <dcterms:modified xsi:type="dcterms:W3CDTF">2022-05-08T18:27:18Z</dcterms:modified>
</cp:coreProperties>
</file>