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57" r:id="rId3"/>
    <p:sldId id="269" r:id="rId4"/>
    <p:sldId id="271" r:id="rId5"/>
    <p:sldId id="260" r:id="rId6"/>
    <p:sldId id="265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91882"/>
            <a:ext cx="7772400" cy="8185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614392"/>
            <a:ext cx="6400800" cy="694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79712" y="274639"/>
            <a:ext cx="670708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79712" y="1600201"/>
            <a:ext cx="6707088" cy="4525963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6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2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24400"/>
            <a:ext cx="7772400" cy="81852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6000" b="1" dirty="0" smtClean="0"/>
              <a:t>Hitting the Target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800" b="1" dirty="0" smtClean="0"/>
              <a:t>Philippians 3:12-16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26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/>
              <a:t>Hitting the Target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Arial Black" panose="020B0A04020102020204" pitchFamily="34" charset="0"/>
              </a:rPr>
              <a:t>Who</a:t>
            </a:r>
            <a:r>
              <a:rPr lang="en-US" sz="4000" b="1" dirty="0" smtClean="0">
                <a:latin typeface="Arial Black" panose="020B0A04020102020204" pitchFamily="34" charset="0"/>
              </a:rPr>
              <a:t> </a:t>
            </a:r>
            <a:r>
              <a:rPr lang="en-US" sz="4000" b="1" dirty="0">
                <a:latin typeface="Arial Black" panose="020B0A04020102020204" pitchFamily="34" charset="0"/>
              </a:rPr>
              <a:t>can </a:t>
            </a:r>
            <a:r>
              <a:rPr lang="en-US" sz="4000" b="1" u="sng" dirty="0">
                <a:latin typeface="Arial Black" panose="020B0A04020102020204" pitchFamily="34" charset="0"/>
              </a:rPr>
              <a:t>hit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dirty="0" smtClean="0">
                <a:latin typeface="Arial Black" panose="020B0A04020102020204" pitchFamily="34" charset="0"/>
              </a:rPr>
              <a:t>target?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Works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in </a:t>
            </a:r>
            <a:r>
              <a:rPr lang="en-US" sz="3600" b="1" u="sng" dirty="0">
                <a:latin typeface="Arial Black" panose="020B0A04020102020204" pitchFamily="34" charset="0"/>
              </a:rPr>
              <a:t>progress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Imperfect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people.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ial Black" panose="020B0A04020102020204" pitchFamily="34" charset="0"/>
              </a:rPr>
              <a:t>People </a:t>
            </a:r>
            <a:r>
              <a:rPr lang="en-US" sz="3600" b="1" u="sng" dirty="0">
                <a:latin typeface="Arial Black" panose="020B0A04020102020204" pitchFamily="34" charset="0"/>
              </a:rPr>
              <a:t>called</a:t>
            </a:r>
            <a:r>
              <a:rPr lang="en-US" sz="3600" b="1" dirty="0">
                <a:latin typeface="Arial Black" panose="020B0A04020102020204" pitchFamily="34" charset="0"/>
              </a:rPr>
              <a:t> by </a:t>
            </a:r>
            <a:r>
              <a:rPr lang="en-US" sz="3600" b="1" u="sng" dirty="0">
                <a:latin typeface="Arial Black" panose="020B0A04020102020204" pitchFamily="34" charset="0"/>
              </a:rPr>
              <a:t>Jesus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Incomplete</a:t>
            </a:r>
            <a:r>
              <a:rPr lang="en-US" sz="3600" b="1" dirty="0" smtClean="0">
                <a:latin typeface="Arial Black" panose="020B0A04020102020204" pitchFamily="34" charset="0"/>
              </a:rPr>
              <a:t> people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/>
              <a:t>Hitting the Target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Arial Black" panose="020B0A04020102020204" pitchFamily="34" charset="0"/>
              </a:rPr>
              <a:t>How</a:t>
            </a:r>
            <a:r>
              <a:rPr lang="en-US" sz="4000" b="1" dirty="0" smtClean="0">
                <a:latin typeface="Arial Black" panose="020B0A04020102020204" pitchFamily="34" charset="0"/>
              </a:rPr>
              <a:t> </a:t>
            </a:r>
            <a:r>
              <a:rPr lang="en-US" sz="4000" b="1" dirty="0">
                <a:latin typeface="Arial Black" panose="020B0A04020102020204" pitchFamily="34" charset="0"/>
              </a:rPr>
              <a:t>do you </a:t>
            </a:r>
            <a:r>
              <a:rPr lang="en-US" sz="4000" b="1" u="sng" dirty="0">
                <a:latin typeface="Arial Black" panose="020B0A04020102020204" pitchFamily="34" charset="0"/>
              </a:rPr>
              <a:t>hit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dirty="0" smtClean="0">
                <a:latin typeface="Arial Black" panose="020B0A04020102020204" pitchFamily="34" charset="0"/>
              </a:rPr>
              <a:t>target?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Forget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the </a:t>
            </a:r>
            <a:r>
              <a:rPr lang="en-US" sz="3600" b="1" u="sng" dirty="0">
                <a:latin typeface="Arial Black" panose="020B0A04020102020204" pitchFamily="34" charset="0"/>
              </a:rPr>
              <a:t>past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u="sng" dirty="0">
                <a:latin typeface="Arial Black" panose="020B0A04020102020204" pitchFamily="34" charset="0"/>
              </a:rPr>
              <a:t>failures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Focus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on the </a:t>
            </a:r>
            <a:r>
              <a:rPr lang="en-US" sz="3600" b="1" u="sng" dirty="0">
                <a:latin typeface="Arial Black" panose="020B0A04020102020204" pitchFamily="34" charset="0"/>
              </a:rPr>
              <a:t>goal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Work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out your </a:t>
            </a:r>
            <a:r>
              <a:rPr lang="en-US" sz="3600" b="1" u="sng" dirty="0" smtClean="0">
                <a:latin typeface="Arial Black" panose="020B0A04020102020204" pitchFamily="34" charset="0"/>
              </a:rPr>
              <a:t>salvation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/>
              <a:t>Hitting the Target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latin typeface="Arial Black" panose="020B0A04020102020204" pitchFamily="34" charset="0"/>
              </a:rPr>
              <a:t>Maturity</a:t>
            </a:r>
            <a:r>
              <a:rPr lang="en-US" sz="4000" b="1" dirty="0" smtClean="0">
                <a:latin typeface="Arial Black" panose="020B0A04020102020204" pitchFamily="34" charset="0"/>
              </a:rPr>
              <a:t> </a:t>
            </a:r>
            <a:r>
              <a:rPr lang="en-US" sz="4000" b="1" dirty="0">
                <a:latin typeface="Arial Black" panose="020B0A04020102020204" pitchFamily="34" charset="0"/>
              </a:rPr>
              <a:t>is the </a:t>
            </a:r>
            <a:r>
              <a:rPr lang="en-US" sz="4000" b="1" u="sng" dirty="0">
                <a:latin typeface="Arial Black" panose="020B0A04020102020204" pitchFamily="34" charset="0"/>
              </a:rPr>
              <a:t>knowing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dirty="0" smtClean="0">
                <a:latin typeface="Arial Black" panose="020B0A04020102020204" pitchFamily="34" charset="0"/>
              </a:rPr>
              <a:t>target?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Mature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Christians </a:t>
            </a:r>
            <a:r>
              <a:rPr lang="en-US" sz="3600" b="1" u="sng" dirty="0">
                <a:latin typeface="Arial Black" panose="020B0A04020102020204" pitchFamily="34" charset="0"/>
              </a:rPr>
              <a:t>know</a:t>
            </a:r>
            <a:r>
              <a:rPr lang="en-US" sz="3600" b="1" dirty="0">
                <a:latin typeface="Arial Black" panose="020B0A04020102020204" pitchFamily="34" charset="0"/>
              </a:rPr>
              <a:t> they have not </a:t>
            </a:r>
            <a:r>
              <a:rPr lang="en-US" sz="3600" b="1" u="sng" dirty="0" smtClean="0">
                <a:latin typeface="Arial Black" panose="020B0A04020102020204" pitchFamily="34" charset="0"/>
              </a:rPr>
              <a:t>arrived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ial Black" panose="020B0A04020102020204" pitchFamily="34" charset="0"/>
              </a:rPr>
              <a:t>God </a:t>
            </a:r>
            <a:r>
              <a:rPr lang="en-US" sz="3600" b="1" dirty="0">
                <a:latin typeface="Arial Black" panose="020B0A04020102020204" pitchFamily="34" charset="0"/>
              </a:rPr>
              <a:t>will work in the </a:t>
            </a:r>
            <a:r>
              <a:rPr lang="en-US" sz="3600" b="1" u="sng" dirty="0">
                <a:latin typeface="Arial Black" panose="020B0A04020102020204" pitchFamily="34" charset="0"/>
              </a:rPr>
              <a:t>hearts</a:t>
            </a:r>
            <a:r>
              <a:rPr lang="en-US" sz="3600" b="1" dirty="0">
                <a:latin typeface="Arial Black" panose="020B0A04020102020204" pitchFamily="34" charset="0"/>
              </a:rPr>
              <a:t> of the “</a:t>
            </a:r>
            <a:r>
              <a:rPr lang="en-US" sz="3600" b="1" u="sng" dirty="0">
                <a:latin typeface="Arial Black" panose="020B0A04020102020204" pitchFamily="34" charset="0"/>
              </a:rPr>
              <a:t>perfect</a:t>
            </a:r>
            <a:r>
              <a:rPr lang="en-US" sz="3600" b="1" dirty="0">
                <a:latin typeface="Arial Black" panose="020B0A04020102020204" pitchFamily="34" charset="0"/>
              </a:rPr>
              <a:t>”.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Faithfulness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is </a:t>
            </a:r>
            <a:r>
              <a:rPr lang="en-US" sz="3600" b="1" u="sng" dirty="0" smtClean="0">
                <a:latin typeface="Arial Black" panose="020B0A04020102020204" pitchFamily="34" charset="0"/>
              </a:rPr>
              <a:t>accuracy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7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latin typeface="Arial Black" panose="020B0A04020102020204" pitchFamily="34" charset="0"/>
              </a:rPr>
              <a:t>You </a:t>
            </a:r>
            <a:r>
              <a:rPr lang="en-US" sz="4000" b="1" u="sng" dirty="0">
                <a:latin typeface="Arial Black" panose="020B0A04020102020204" pitchFamily="34" charset="0"/>
              </a:rPr>
              <a:t>can</a:t>
            </a:r>
            <a:r>
              <a:rPr lang="en-US" sz="4000" b="1" dirty="0">
                <a:latin typeface="Arial Black" panose="020B0A04020102020204" pitchFamily="34" charset="0"/>
              </a:rPr>
              <a:t> </a:t>
            </a:r>
            <a:r>
              <a:rPr lang="en-US" sz="4000" b="1" u="sng" dirty="0">
                <a:latin typeface="Arial Black" panose="020B0A04020102020204" pitchFamily="34" charset="0"/>
              </a:rPr>
              <a:t>hit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dirty="0" smtClean="0">
                <a:latin typeface="Arial Black" panose="020B0A04020102020204" pitchFamily="34" charset="0"/>
              </a:rPr>
              <a:t>target!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>
                <a:latin typeface="Arial Black" panose="020B0A04020102020204" pitchFamily="34" charset="0"/>
              </a:rPr>
              <a:t>God uses </a:t>
            </a:r>
            <a:r>
              <a:rPr lang="en-US" sz="3600" b="1" u="sng" dirty="0">
                <a:latin typeface="Arial Black" panose="020B0A04020102020204" pitchFamily="34" charset="0"/>
              </a:rPr>
              <a:t>unfinished</a:t>
            </a:r>
            <a:r>
              <a:rPr lang="en-US" sz="3600" b="1" dirty="0">
                <a:latin typeface="Arial Black" panose="020B0A04020102020204" pitchFamily="34" charset="0"/>
              </a:rPr>
              <a:t>, </a:t>
            </a:r>
            <a:r>
              <a:rPr lang="en-US" sz="3600" b="1" u="sng" dirty="0">
                <a:latin typeface="Arial Black" panose="020B0A04020102020204" pitchFamily="34" charset="0"/>
              </a:rPr>
              <a:t>imperfect</a:t>
            </a:r>
            <a:r>
              <a:rPr lang="en-US" sz="3600" b="1" dirty="0">
                <a:latin typeface="Arial Black" panose="020B0A04020102020204" pitchFamily="34" charset="0"/>
              </a:rPr>
              <a:t> people </a:t>
            </a:r>
            <a:r>
              <a:rPr lang="en-US" sz="3600" b="1" u="sng" dirty="0">
                <a:latin typeface="Arial Black" panose="020B0A04020102020204" pitchFamily="34" charset="0"/>
              </a:rPr>
              <a:t>called</a:t>
            </a:r>
            <a:r>
              <a:rPr lang="en-US" sz="3600" b="1" dirty="0">
                <a:latin typeface="Arial Black" panose="020B0A04020102020204" pitchFamily="34" charset="0"/>
              </a:rPr>
              <a:t> by </a:t>
            </a:r>
            <a:r>
              <a:rPr lang="en-US" sz="3600" b="1" dirty="0" smtClean="0">
                <a:latin typeface="Arial Black" panose="020B0A04020102020204" pitchFamily="34" charset="0"/>
              </a:rPr>
              <a:t>Him.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latin typeface="Arial Black" panose="020B0A04020102020204" pitchFamily="34" charset="0"/>
              </a:rPr>
              <a:t>God has </a:t>
            </a:r>
            <a:r>
              <a:rPr lang="en-US" sz="4000" b="1" u="sng" dirty="0">
                <a:latin typeface="Arial Black" panose="020B0A04020102020204" pitchFamily="34" charset="0"/>
              </a:rPr>
              <a:t>equipped</a:t>
            </a:r>
            <a:r>
              <a:rPr lang="en-US" sz="4000" b="1" dirty="0">
                <a:latin typeface="Arial Black" panose="020B0A04020102020204" pitchFamily="34" charset="0"/>
              </a:rPr>
              <a:t> you to </a:t>
            </a:r>
            <a:r>
              <a:rPr lang="en-US" sz="4000" b="1" u="sng" dirty="0">
                <a:latin typeface="Arial Black" panose="020B0A04020102020204" pitchFamily="34" charset="0"/>
              </a:rPr>
              <a:t>hit</a:t>
            </a:r>
            <a:r>
              <a:rPr lang="en-US" sz="4000" b="1" dirty="0">
                <a:latin typeface="Arial Black" panose="020B0A04020102020204" pitchFamily="34" charset="0"/>
              </a:rPr>
              <a:t> the target!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>
                <a:latin typeface="Arial Black" panose="020B0A04020102020204" pitchFamily="34" charset="0"/>
              </a:rPr>
              <a:t>Forget</a:t>
            </a:r>
            <a:r>
              <a:rPr lang="en-US" sz="3600" b="1" dirty="0">
                <a:latin typeface="Arial Black" panose="020B0A04020102020204" pitchFamily="34" charset="0"/>
              </a:rPr>
              <a:t> your </a:t>
            </a:r>
            <a:r>
              <a:rPr lang="en-US" sz="3600" b="1" u="sng" dirty="0">
                <a:latin typeface="Arial Black" panose="020B0A04020102020204" pitchFamily="34" charset="0"/>
              </a:rPr>
              <a:t>past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u="sng" dirty="0">
                <a:latin typeface="Arial Black" panose="020B0A04020102020204" pitchFamily="34" charset="0"/>
              </a:rPr>
              <a:t>failures</a:t>
            </a:r>
            <a:r>
              <a:rPr lang="en-US" sz="3600" b="1" dirty="0">
                <a:latin typeface="Arial Black" panose="020B0A04020102020204" pitchFamily="34" charset="0"/>
              </a:rPr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>
                <a:latin typeface="Arial Black" panose="020B0A04020102020204" pitchFamily="34" charset="0"/>
              </a:rPr>
              <a:t>Focus</a:t>
            </a:r>
            <a:r>
              <a:rPr lang="en-US" sz="3600" b="1" dirty="0">
                <a:latin typeface="Arial Black" panose="020B0A04020102020204" pitchFamily="34" charset="0"/>
              </a:rPr>
              <a:t> on </a:t>
            </a:r>
            <a:r>
              <a:rPr lang="en-US" sz="3600" b="1" u="sng" dirty="0">
                <a:latin typeface="Arial Black" panose="020B0A04020102020204" pitchFamily="34" charset="0"/>
              </a:rPr>
              <a:t>living</a:t>
            </a:r>
            <a:r>
              <a:rPr lang="en-US" sz="3600" b="1" dirty="0">
                <a:latin typeface="Arial Black" panose="020B0A04020102020204" pitchFamily="34" charset="0"/>
              </a:rPr>
              <a:t> like </a:t>
            </a:r>
            <a:r>
              <a:rPr lang="en-US" sz="3600" b="1" u="sng" dirty="0">
                <a:latin typeface="Arial Black" panose="020B0A04020102020204" pitchFamily="34" charset="0"/>
              </a:rPr>
              <a:t>Jesus</a:t>
            </a:r>
            <a:r>
              <a:rPr lang="en-US" sz="3600" b="1" dirty="0">
                <a:latin typeface="Arial Black" panose="020B0A04020102020204" pitchFamily="34" charset="0"/>
              </a:rPr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>
                <a:latin typeface="Arial Black" panose="020B0A04020102020204" pitchFamily="34" charset="0"/>
              </a:rPr>
              <a:t>Work</a:t>
            </a:r>
            <a:r>
              <a:rPr lang="en-US" sz="3600" b="1" dirty="0">
                <a:latin typeface="Arial Black" panose="020B0A04020102020204" pitchFamily="34" charset="0"/>
              </a:rPr>
              <a:t> out your </a:t>
            </a:r>
            <a:r>
              <a:rPr lang="en-US" sz="3600" b="1" u="sng" dirty="0" smtClean="0">
                <a:latin typeface="Arial Black" panose="020B0A04020102020204" pitchFamily="34" charset="0"/>
              </a:rPr>
              <a:t>salvation</a:t>
            </a:r>
            <a:r>
              <a:rPr lang="en-US" sz="3600" b="1" dirty="0" smtClean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2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latin typeface="Arial Black" panose="020B0A04020102020204" pitchFamily="34" charset="0"/>
              </a:rPr>
              <a:t>Do you </a:t>
            </a:r>
            <a:r>
              <a:rPr lang="en-US" sz="4000" b="1" u="sng" dirty="0">
                <a:latin typeface="Arial Black" panose="020B0A04020102020204" pitchFamily="34" charset="0"/>
              </a:rPr>
              <a:t>know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u="sng" dirty="0" smtClean="0">
                <a:latin typeface="Arial Black" panose="020B0A04020102020204" pitchFamily="34" charset="0"/>
              </a:rPr>
              <a:t>target</a:t>
            </a:r>
            <a:r>
              <a:rPr lang="en-US" sz="4000" b="1" dirty="0" smtClean="0">
                <a:latin typeface="Arial Black" panose="020B0A04020102020204" pitchFamily="34" charset="0"/>
              </a:rPr>
              <a:t>?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>
                <a:latin typeface="Arial Black" panose="020B0A04020102020204" pitchFamily="34" charset="0"/>
              </a:rPr>
              <a:t>No </a:t>
            </a:r>
            <a:r>
              <a:rPr lang="en-US" sz="3600" b="1" u="sng" dirty="0">
                <a:latin typeface="Arial Black" panose="020B0A04020102020204" pitchFamily="34" charset="0"/>
              </a:rPr>
              <a:t>Christian</a:t>
            </a:r>
            <a:r>
              <a:rPr lang="en-US" sz="3600" b="1" dirty="0">
                <a:latin typeface="Arial Black" panose="020B0A04020102020204" pitchFamily="34" charset="0"/>
              </a:rPr>
              <a:t> is </a:t>
            </a:r>
            <a:r>
              <a:rPr lang="en-US" sz="3600" b="1" u="sng" dirty="0" smtClean="0">
                <a:latin typeface="Arial Black" panose="020B0A04020102020204" pitchFamily="34" charset="0"/>
              </a:rPr>
              <a:t>perfect</a:t>
            </a:r>
            <a:r>
              <a:rPr lang="en-US" sz="3600" b="1" dirty="0">
                <a:latin typeface="Arial Black" panose="020B0A04020102020204" pitchFamily="34" charset="0"/>
              </a:rPr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>
                <a:latin typeface="Arial Black" panose="020B0A04020102020204" pitchFamily="34" charset="0"/>
              </a:rPr>
              <a:t>You will never </a:t>
            </a:r>
            <a:r>
              <a:rPr lang="en-US" sz="3600" b="1" u="sng" dirty="0">
                <a:latin typeface="Arial Black" panose="020B0A04020102020204" pitchFamily="34" charset="0"/>
              </a:rPr>
              <a:t>convince</a:t>
            </a:r>
            <a:r>
              <a:rPr lang="en-US" sz="3600" b="1" dirty="0">
                <a:latin typeface="Arial Black" panose="020B0A04020102020204" pitchFamily="34" charset="0"/>
              </a:rPr>
              <a:t> someone who </a:t>
            </a:r>
            <a:r>
              <a:rPr lang="en-US" sz="3600" b="1" u="sng" dirty="0">
                <a:latin typeface="Arial Black" panose="020B0A04020102020204" pitchFamily="34" charset="0"/>
              </a:rPr>
              <a:t>thinks</a:t>
            </a:r>
            <a:r>
              <a:rPr lang="en-US" sz="3600" b="1" dirty="0">
                <a:latin typeface="Arial Black" panose="020B0A04020102020204" pitchFamily="34" charset="0"/>
              </a:rPr>
              <a:t> they are </a:t>
            </a:r>
            <a:r>
              <a:rPr lang="en-US" sz="3600" b="1" u="sng" dirty="0">
                <a:latin typeface="Arial Black" panose="020B0A04020102020204" pitchFamily="34" charset="0"/>
              </a:rPr>
              <a:t>perfect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dirty="0">
                <a:latin typeface="Arial Black" panose="020B0A04020102020204" pitchFamily="34" charset="0"/>
              </a:rPr>
              <a:t>Just be </a:t>
            </a:r>
            <a:r>
              <a:rPr lang="en-US" sz="3600" b="1" u="sng" dirty="0" smtClean="0">
                <a:latin typeface="Arial Black" panose="020B0A04020102020204" pitchFamily="34" charset="0"/>
              </a:rPr>
              <a:t>faithful</a:t>
            </a:r>
            <a:r>
              <a:rPr lang="en-US" sz="3600" b="1" dirty="0" smtClean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8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>
                <a:latin typeface="Arial Black" panose="020B0A04020102020204" pitchFamily="34" charset="0"/>
              </a:rPr>
              <a:t>Mature</a:t>
            </a:r>
            <a:r>
              <a:rPr lang="en-US" sz="4000" b="1" dirty="0">
                <a:latin typeface="Arial Black" panose="020B0A04020102020204" pitchFamily="34" charset="0"/>
              </a:rPr>
              <a:t> Christians </a:t>
            </a:r>
            <a:r>
              <a:rPr lang="en-US" sz="4000" b="1" u="sng" dirty="0">
                <a:latin typeface="Arial Black" panose="020B0A04020102020204" pitchFamily="34" charset="0"/>
              </a:rPr>
              <a:t>know</a:t>
            </a:r>
            <a:r>
              <a:rPr lang="en-US" sz="4000" b="1" dirty="0">
                <a:latin typeface="Arial Black" panose="020B0A04020102020204" pitchFamily="34" charset="0"/>
              </a:rPr>
              <a:t> the </a:t>
            </a:r>
            <a:r>
              <a:rPr lang="en-US" sz="4000" b="1" u="sng" dirty="0" smtClean="0">
                <a:latin typeface="Arial Black" panose="020B0A04020102020204" pitchFamily="34" charset="0"/>
              </a:rPr>
              <a:t>target</a:t>
            </a:r>
            <a:r>
              <a:rPr lang="en-US" sz="4000" b="1" dirty="0" smtClean="0">
                <a:latin typeface="Arial Black" panose="020B0A04020102020204" pitchFamily="34" charset="0"/>
              </a:rPr>
              <a:t>!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Study</a:t>
            </a:r>
            <a:r>
              <a:rPr lang="en-US" sz="3600" b="1" dirty="0" smtClean="0">
                <a:latin typeface="Arial Black" panose="020B0A04020102020204" pitchFamily="34" charset="0"/>
              </a:rPr>
              <a:t> </a:t>
            </a:r>
            <a:r>
              <a:rPr lang="en-US" sz="3600" b="1" dirty="0">
                <a:latin typeface="Arial Black" panose="020B0A04020102020204" pitchFamily="34" charset="0"/>
              </a:rPr>
              <a:t>the </a:t>
            </a:r>
            <a:r>
              <a:rPr lang="en-US" sz="3600" b="1" u="sng" dirty="0">
                <a:latin typeface="Arial Black" panose="020B0A04020102020204" pitchFamily="34" charset="0"/>
              </a:rPr>
              <a:t>word</a:t>
            </a:r>
            <a:r>
              <a:rPr lang="en-US" sz="3600" b="1" dirty="0">
                <a:latin typeface="Arial Black" panose="020B0A04020102020204" pitchFamily="34" charset="0"/>
              </a:rPr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600" b="1" u="sng" dirty="0" smtClean="0">
                <a:latin typeface="Arial Black" panose="020B0A04020102020204" pitchFamily="34" charset="0"/>
              </a:rPr>
              <a:t>Grow</a:t>
            </a:r>
            <a:r>
              <a:rPr lang="en-US" sz="3600" b="1" dirty="0" smtClean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swise.com #1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160</Template>
  <TotalTime>561</TotalTime>
  <Words>194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Templateswise.com #160</vt:lpstr>
      <vt:lpstr>Hitting the Target</vt:lpstr>
      <vt:lpstr>Hitting the Target</vt:lpstr>
      <vt:lpstr>Hitting the Target</vt:lpstr>
      <vt:lpstr>Hitting the Target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72</cp:revision>
  <dcterms:created xsi:type="dcterms:W3CDTF">2014-10-26T12:47:06Z</dcterms:created>
  <dcterms:modified xsi:type="dcterms:W3CDTF">2015-06-21T01:20:22Z</dcterms:modified>
</cp:coreProperties>
</file>