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0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9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1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0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5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2B8F-3F73-40E0-85E1-EF9CD16DBC9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2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Church of Ephesus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Revelation 2:1-7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Ephesus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history</a:t>
            </a:r>
            <a:r>
              <a:rPr lang="en-US" dirty="0" smtClean="0"/>
              <a:t> of Ephesus.</a:t>
            </a:r>
          </a:p>
          <a:p>
            <a:pPr lvl="1"/>
            <a:r>
              <a:rPr lang="en-US" dirty="0" smtClean="0"/>
              <a:t>An </a:t>
            </a:r>
            <a:r>
              <a:rPr lang="en-US" u="sng" dirty="0" smtClean="0"/>
              <a:t>exciting</a:t>
            </a:r>
            <a:r>
              <a:rPr lang="en-US" dirty="0" smtClean="0"/>
              <a:t> beginning.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prominent</a:t>
            </a:r>
            <a:r>
              <a:rPr lang="en-US" dirty="0" smtClean="0"/>
              <a:t> heritage.</a:t>
            </a:r>
          </a:p>
        </p:txBody>
      </p:sp>
    </p:spTree>
    <p:extLst>
      <p:ext uri="{BB962C8B-B14F-4D97-AF65-F5344CB8AC3E}">
        <p14:creationId xmlns:p14="http://schemas.microsoft.com/office/powerpoint/2010/main" val="341003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Ephesus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history</a:t>
            </a:r>
            <a:r>
              <a:rPr lang="en-US" dirty="0" smtClean="0"/>
              <a:t> of Ephesus.</a:t>
            </a:r>
          </a:p>
          <a:p>
            <a:r>
              <a:rPr lang="en-US" dirty="0" smtClean="0"/>
              <a:t>The things they did </a:t>
            </a:r>
            <a:r>
              <a:rPr lang="en-US" u="sng" dirty="0" smtClean="0"/>
              <a:t>correctly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</a:t>
            </a:r>
            <a:r>
              <a:rPr lang="en-US" u="sng" dirty="0" smtClean="0"/>
              <a:t>worked</a:t>
            </a:r>
            <a:r>
              <a:rPr lang="en-US" dirty="0" smtClean="0"/>
              <a:t> hard in the church.</a:t>
            </a:r>
          </a:p>
          <a:p>
            <a:pPr lvl="1"/>
            <a:r>
              <a:rPr lang="en-US" dirty="0" smtClean="0"/>
              <a:t>They were </a:t>
            </a:r>
            <a:r>
              <a:rPr lang="en-US" u="sng" dirty="0" smtClean="0"/>
              <a:t>patient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were </a:t>
            </a:r>
            <a:r>
              <a:rPr lang="en-US" u="sng" dirty="0" smtClean="0"/>
              <a:t>doctrinally</a:t>
            </a:r>
            <a:r>
              <a:rPr lang="en-US" dirty="0" smtClean="0"/>
              <a:t> sound.</a:t>
            </a:r>
          </a:p>
        </p:txBody>
      </p:sp>
    </p:spTree>
    <p:extLst>
      <p:ext uri="{BB962C8B-B14F-4D97-AF65-F5344CB8AC3E}">
        <p14:creationId xmlns:p14="http://schemas.microsoft.com/office/powerpoint/2010/main" val="41190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Ephesus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history</a:t>
            </a:r>
            <a:r>
              <a:rPr lang="en-US" dirty="0" smtClean="0"/>
              <a:t> of Ephesus.</a:t>
            </a:r>
          </a:p>
          <a:p>
            <a:r>
              <a:rPr lang="en-US" dirty="0" smtClean="0"/>
              <a:t>The things they did </a:t>
            </a:r>
            <a:r>
              <a:rPr lang="en-US" u="sng" dirty="0" smtClean="0"/>
              <a:t>correctly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they </a:t>
            </a:r>
            <a:r>
              <a:rPr lang="en-US" u="sng" dirty="0" smtClean="0"/>
              <a:t>lost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were </a:t>
            </a:r>
            <a:r>
              <a:rPr lang="en-US" u="sng" dirty="0" smtClean="0"/>
              <a:t>mechanical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had </a:t>
            </a:r>
            <a:r>
              <a:rPr lang="en-US" u="sng" dirty="0" smtClean="0"/>
              <a:t>abandoned</a:t>
            </a:r>
            <a:r>
              <a:rPr lang="en-US" dirty="0" smtClean="0"/>
              <a:t> what they loved.</a:t>
            </a:r>
          </a:p>
        </p:txBody>
      </p:sp>
    </p:spTree>
    <p:extLst>
      <p:ext uri="{BB962C8B-B14F-4D97-AF65-F5344CB8AC3E}">
        <p14:creationId xmlns:p14="http://schemas.microsoft.com/office/powerpoint/2010/main" val="1560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Ephesus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history</a:t>
            </a:r>
            <a:r>
              <a:rPr lang="en-US" dirty="0" smtClean="0"/>
              <a:t> of Ephesus.</a:t>
            </a:r>
          </a:p>
          <a:p>
            <a:r>
              <a:rPr lang="en-US" dirty="0" smtClean="0"/>
              <a:t>The things they did </a:t>
            </a:r>
            <a:r>
              <a:rPr lang="en-US" u="sng" dirty="0" smtClean="0"/>
              <a:t>correctly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they </a:t>
            </a:r>
            <a:r>
              <a:rPr lang="en-US" u="sng" dirty="0" smtClean="0"/>
              <a:t>lost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cure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Remember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Repent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870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Do I work hard in the church?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Am I patient?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Am I grounded in the Word of God?</a:t>
            </a:r>
          </a:p>
        </p:txBody>
      </p:sp>
    </p:spTree>
    <p:extLst>
      <p:ext uri="{BB962C8B-B14F-4D97-AF65-F5344CB8AC3E}">
        <p14:creationId xmlns:p14="http://schemas.microsoft.com/office/powerpoint/2010/main" val="176682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Has my walk with God become mechanical?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Have I given up on the things that excited me when salvation was new?</a:t>
            </a:r>
          </a:p>
        </p:txBody>
      </p:sp>
    </p:spTree>
    <p:extLst>
      <p:ext uri="{BB962C8B-B14F-4D97-AF65-F5344CB8AC3E}">
        <p14:creationId xmlns:p14="http://schemas.microsoft.com/office/powerpoint/2010/main" val="110316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"/>
            </a:pPr>
            <a:r>
              <a:rPr lang="en-US" dirty="0" smtClean="0"/>
              <a:t>Remember what it was like to be excited about your faith!</a:t>
            </a:r>
          </a:p>
          <a:p>
            <a:pPr>
              <a:buFont typeface="Wingdings" panose="05000000000000000000" pitchFamily="2" charset="2"/>
              <a:buChar char=""/>
            </a:pPr>
            <a:endParaRPr lang="en-US" dirty="0" smtClean="0"/>
          </a:p>
          <a:p>
            <a:pPr>
              <a:buFont typeface="Wingdings" panose="05000000000000000000" pitchFamily="2" charset="2"/>
              <a:buChar char=""/>
            </a:pPr>
            <a:r>
              <a:rPr lang="en-US" dirty="0" smtClean="0"/>
              <a:t>Go back to living with fervor and excitement for God!</a:t>
            </a:r>
          </a:p>
        </p:txBody>
      </p:sp>
    </p:spTree>
    <p:extLst>
      <p:ext uri="{BB962C8B-B14F-4D97-AF65-F5344CB8AC3E}">
        <p14:creationId xmlns:p14="http://schemas.microsoft.com/office/powerpoint/2010/main" val="66922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198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Church of Ephesus</vt:lpstr>
      <vt:lpstr>The Church of Ephesus</vt:lpstr>
      <vt:lpstr>The Church of Ephesus</vt:lpstr>
      <vt:lpstr>The Church of Ephesus</vt:lpstr>
      <vt:lpstr>The Church of Ephesus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of Ephesus</dc:title>
  <dc:creator>Pastor Trevor Guiles</dc:creator>
  <cp:lastModifiedBy>Pastor Trevor Guiles</cp:lastModifiedBy>
  <cp:revision>4</cp:revision>
  <dcterms:created xsi:type="dcterms:W3CDTF">2014-01-12T01:24:10Z</dcterms:created>
  <dcterms:modified xsi:type="dcterms:W3CDTF">2014-01-12T01:40:11Z</dcterms:modified>
</cp:coreProperties>
</file>