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6" r:id="rId8"/>
    <p:sldId id="263" r:id="rId9"/>
    <p:sldId id="264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5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72B8F-3F73-40E0-85E1-EF9CD16DBC93}" type="datetimeFigureOut">
              <a:rPr lang="en-US" smtClean="0"/>
              <a:t>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1EC61-8150-476C-985A-2A74BE108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07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72B8F-3F73-40E0-85E1-EF9CD16DBC93}" type="datetimeFigureOut">
              <a:rPr lang="en-US" smtClean="0"/>
              <a:t>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1EC61-8150-476C-985A-2A74BE108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9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72B8F-3F73-40E0-85E1-EF9CD16DBC93}" type="datetimeFigureOut">
              <a:rPr lang="en-US" smtClean="0"/>
              <a:t>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1EC61-8150-476C-985A-2A74BE108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94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72B8F-3F73-40E0-85E1-EF9CD16DBC93}" type="datetimeFigureOut">
              <a:rPr lang="en-US" smtClean="0"/>
              <a:t>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1EC61-8150-476C-985A-2A74BE108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6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72B8F-3F73-40E0-85E1-EF9CD16DBC93}" type="datetimeFigureOut">
              <a:rPr lang="en-US" smtClean="0"/>
              <a:t>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1EC61-8150-476C-985A-2A74BE108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6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72B8F-3F73-40E0-85E1-EF9CD16DBC93}" type="datetimeFigureOut">
              <a:rPr lang="en-US" smtClean="0"/>
              <a:t>1/25/2014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1EC61-8150-476C-985A-2A74BE108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066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72B8F-3F73-40E0-85E1-EF9CD16DBC93}" type="datetimeFigureOut">
              <a:rPr lang="en-US" smtClean="0"/>
              <a:t>1/25/2014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1EC61-8150-476C-985A-2A74BE108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10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72B8F-3F73-40E0-85E1-EF9CD16DBC93}" type="datetimeFigureOut">
              <a:rPr lang="en-US" smtClean="0"/>
              <a:t>1/25/2014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1EC61-8150-476C-985A-2A74BE108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29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72B8F-3F73-40E0-85E1-EF9CD16DBC93}" type="datetimeFigureOut">
              <a:rPr lang="en-US" smtClean="0"/>
              <a:t>1/25/2014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1EC61-8150-476C-985A-2A74BE108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06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72B8F-3F73-40E0-85E1-EF9CD16DBC93}" type="datetimeFigureOut">
              <a:rPr lang="en-US" smtClean="0"/>
              <a:t>1/25/2014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1EC61-8150-476C-985A-2A74BE108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0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72B8F-3F73-40E0-85E1-EF9CD16DBC93}" type="datetimeFigureOut">
              <a:rPr lang="en-US" smtClean="0"/>
              <a:t>1/25/2014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1EC61-8150-476C-985A-2A74BE108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53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72B8F-3F73-40E0-85E1-EF9CD16DBC93}" type="datetimeFigureOut">
              <a:rPr lang="en-US" smtClean="0"/>
              <a:t>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1EC61-8150-476C-985A-2A74BE108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92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Church of Pergamum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Revelation 2:12-17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92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that mean to 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Have I separated my </a:t>
            </a:r>
            <a:r>
              <a:rPr lang="en-US" u="sng" dirty="0"/>
              <a:t>physical</a:t>
            </a:r>
            <a:r>
              <a:rPr lang="en-US" dirty="0"/>
              <a:t> life and my </a:t>
            </a:r>
            <a:r>
              <a:rPr lang="en-US" u="sng" dirty="0"/>
              <a:t>spiritual</a:t>
            </a:r>
            <a:r>
              <a:rPr lang="en-US" dirty="0"/>
              <a:t> life? (My </a:t>
            </a:r>
            <a:r>
              <a:rPr lang="en-US" u="sng" dirty="0"/>
              <a:t>Sunday</a:t>
            </a:r>
            <a:r>
              <a:rPr lang="en-US" dirty="0"/>
              <a:t> life, and my </a:t>
            </a:r>
            <a:r>
              <a:rPr lang="en-US" u="sng" dirty="0"/>
              <a:t>weekday</a:t>
            </a:r>
            <a:r>
              <a:rPr lang="en-US" dirty="0"/>
              <a:t> life)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Jesus is calling us to </a:t>
            </a:r>
            <a:r>
              <a:rPr lang="en-US" u="sng" dirty="0"/>
              <a:t>return</a:t>
            </a:r>
            <a:r>
              <a:rPr lang="en-US" dirty="0"/>
              <a:t> to Him; what will your </a:t>
            </a:r>
            <a:r>
              <a:rPr lang="en-US" u="sng" dirty="0"/>
              <a:t>response</a:t>
            </a:r>
            <a:r>
              <a:rPr lang="en-US" dirty="0"/>
              <a:t> be?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You will either receive </a:t>
            </a:r>
            <a:r>
              <a:rPr lang="en-US" u="sng" dirty="0"/>
              <a:t>grave</a:t>
            </a:r>
            <a:r>
              <a:rPr lang="en-US" dirty="0"/>
              <a:t> </a:t>
            </a:r>
            <a:r>
              <a:rPr lang="en-US" u="sng" dirty="0"/>
              <a:t>consequences</a:t>
            </a:r>
            <a:r>
              <a:rPr lang="en-US" dirty="0"/>
              <a:t> or </a:t>
            </a:r>
            <a:r>
              <a:rPr lang="en-US" u="sng" dirty="0"/>
              <a:t>special</a:t>
            </a:r>
            <a:r>
              <a:rPr lang="en-US" dirty="0"/>
              <a:t> </a:t>
            </a:r>
            <a:r>
              <a:rPr lang="en-US" u="sng" dirty="0"/>
              <a:t>rewards</a:t>
            </a:r>
            <a:r>
              <a:rPr lang="en-US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" y="381000"/>
            <a:ext cx="9139161" cy="609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57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Church of Pergamum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u="sng" dirty="0" smtClean="0"/>
              <a:t>history</a:t>
            </a:r>
            <a:r>
              <a:rPr lang="en-US" dirty="0" smtClean="0"/>
              <a:t> of Pergamum.</a:t>
            </a:r>
          </a:p>
        </p:txBody>
      </p:sp>
    </p:spTree>
    <p:extLst>
      <p:ext uri="{BB962C8B-B14F-4D97-AF65-F5344CB8AC3E}">
        <p14:creationId xmlns:p14="http://schemas.microsoft.com/office/powerpoint/2010/main" val="341003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Church of Pergamum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u="sng" dirty="0" smtClean="0"/>
              <a:t>history</a:t>
            </a:r>
            <a:r>
              <a:rPr lang="en-US" dirty="0" smtClean="0"/>
              <a:t> of Pergamum.</a:t>
            </a:r>
          </a:p>
          <a:p>
            <a:r>
              <a:rPr lang="en-US" dirty="0" smtClean="0"/>
              <a:t>The </a:t>
            </a:r>
            <a:r>
              <a:rPr lang="en-US" u="sng" dirty="0"/>
              <a:t>image</a:t>
            </a:r>
            <a:r>
              <a:rPr lang="en-US" dirty="0"/>
              <a:t> of Christ.</a:t>
            </a:r>
            <a:endParaRPr lang="en-US" dirty="0" smtClean="0"/>
          </a:p>
          <a:p>
            <a:pPr lvl="1"/>
            <a:r>
              <a:rPr lang="en-US" dirty="0" smtClean="0"/>
              <a:t>His </a:t>
            </a:r>
            <a:r>
              <a:rPr lang="en-US" dirty="0"/>
              <a:t>sword is </a:t>
            </a:r>
            <a:r>
              <a:rPr lang="en-US" u="sng" dirty="0"/>
              <a:t>sharpened</a:t>
            </a:r>
            <a:r>
              <a:rPr lang="en-US" dirty="0"/>
              <a:t>.</a:t>
            </a:r>
          </a:p>
          <a:p>
            <a:pPr lvl="1"/>
            <a:r>
              <a:rPr lang="en-US" dirty="0" smtClean="0"/>
              <a:t>He </a:t>
            </a:r>
            <a:r>
              <a:rPr lang="en-US" dirty="0"/>
              <a:t>is ready for </a:t>
            </a:r>
            <a:r>
              <a:rPr lang="en-US" u="sng" dirty="0" smtClean="0"/>
              <a:t>judgment</a:t>
            </a:r>
            <a:r>
              <a:rPr lang="en-US" dirty="0" smtClean="0"/>
              <a:t>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1901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Church of Pergamum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u="sng" dirty="0"/>
              <a:t>history</a:t>
            </a:r>
            <a:r>
              <a:rPr lang="en-US" dirty="0"/>
              <a:t> of </a:t>
            </a:r>
            <a:r>
              <a:rPr lang="en-US" dirty="0" smtClean="0"/>
              <a:t>Pergamum.</a:t>
            </a:r>
            <a:endParaRPr lang="en-US" dirty="0"/>
          </a:p>
          <a:p>
            <a:r>
              <a:rPr lang="en-US" dirty="0"/>
              <a:t>The </a:t>
            </a:r>
            <a:r>
              <a:rPr lang="en-US" u="sng" dirty="0"/>
              <a:t>image</a:t>
            </a:r>
            <a:r>
              <a:rPr lang="en-US" dirty="0"/>
              <a:t> of Christ.</a:t>
            </a:r>
          </a:p>
          <a:p>
            <a:r>
              <a:rPr lang="en-US" dirty="0" smtClean="0"/>
              <a:t>They </a:t>
            </a:r>
            <a:r>
              <a:rPr lang="en-US" dirty="0"/>
              <a:t>were </a:t>
            </a:r>
            <a:r>
              <a:rPr lang="en-US" u="sng" dirty="0"/>
              <a:t>faithful</a:t>
            </a:r>
            <a:r>
              <a:rPr lang="en-US" dirty="0"/>
              <a:t> during </a:t>
            </a:r>
            <a:r>
              <a:rPr lang="en-US" u="sng" dirty="0"/>
              <a:t>oppression</a:t>
            </a:r>
            <a:r>
              <a:rPr lang="en-US" dirty="0"/>
              <a:t>.</a:t>
            </a:r>
            <a:endParaRPr lang="en-US" dirty="0" smtClean="0"/>
          </a:p>
          <a:p>
            <a:pPr lvl="1"/>
            <a:r>
              <a:rPr lang="en-US" dirty="0" smtClean="0"/>
              <a:t>They </a:t>
            </a:r>
            <a:r>
              <a:rPr lang="en-US" dirty="0"/>
              <a:t>were in the </a:t>
            </a:r>
            <a:r>
              <a:rPr lang="en-US" u="sng" dirty="0"/>
              <a:t>heart</a:t>
            </a:r>
            <a:r>
              <a:rPr lang="en-US" dirty="0"/>
              <a:t> of </a:t>
            </a:r>
            <a:r>
              <a:rPr lang="en-US" dirty="0" err="1"/>
              <a:t>satan’s</a:t>
            </a:r>
            <a:r>
              <a:rPr lang="en-US" dirty="0"/>
              <a:t> work.</a:t>
            </a:r>
          </a:p>
          <a:p>
            <a:pPr lvl="1"/>
            <a:r>
              <a:rPr lang="en-US" dirty="0" smtClean="0"/>
              <a:t>They </a:t>
            </a:r>
            <a:r>
              <a:rPr lang="en-US" dirty="0"/>
              <a:t>had </a:t>
            </a:r>
            <a:r>
              <a:rPr lang="en-US" u="sng" dirty="0"/>
              <a:t>martyrs</a:t>
            </a:r>
            <a:r>
              <a:rPr lang="en-US" dirty="0"/>
              <a:t> from their </a:t>
            </a:r>
            <a:r>
              <a:rPr lang="en-US" u="sng" dirty="0" smtClean="0"/>
              <a:t>church</a:t>
            </a:r>
            <a:r>
              <a:rPr lang="en-US" dirty="0" smtClean="0"/>
              <a:t>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605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Church of Pergamum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u="sng" dirty="0"/>
              <a:t>history</a:t>
            </a:r>
            <a:r>
              <a:rPr lang="en-US" dirty="0"/>
              <a:t> of Pergamum.</a:t>
            </a:r>
          </a:p>
          <a:p>
            <a:r>
              <a:rPr lang="en-US" dirty="0"/>
              <a:t>The </a:t>
            </a:r>
            <a:r>
              <a:rPr lang="en-US" u="sng" dirty="0"/>
              <a:t>image</a:t>
            </a:r>
            <a:r>
              <a:rPr lang="en-US" dirty="0"/>
              <a:t> of Christ.</a:t>
            </a:r>
          </a:p>
          <a:p>
            <a:r>
              <a:rPr lang="en-US" dirty="0"/>
              <a:t>They were </a:t>
            </a:r>
            <a:r>
              <a:rPr lang="en-US" u="sng" dirty="0"/>
              <a:t>faithful</a:t>
            </a:r>
            <a:r>
              <a:rPr lang="en-US" dirty="0"/>
              <a:t> during </a:t>
            </a:r>
            <a:r>
              <a:rPr lang="en-US" u="sng" dirty="0"/>
              <a:t>oppression</a:t>
            </a:r>
            <a:r>
              <a:rPr lang="en-US" dirty="0"/>
              <a:t>.</a:t>
            </a:r>
          </a:p>
          <a:p>
            <a:r>
              <a:rPr lang="en-US" dirty="0" smtClean="0"/>
              <a:t>They </a:t>
            </a:r>
            <a:r>
              <a:rPr lang="en-US" dirty="0"/>
              <a:t>had allowed </a:t>
            </a:r>
            <a:r>
              <a:rPr lang="en-US" u="sng" dirty="0"/>
              <a:t>false</a:t>
            </a:r>
            <a:r>
              <a:rPr lang="en-US" dirty="0"/>
              <a:t> </a:t>
            </a:r>
            <a:r>
              <a:rPr lang="en-US" u="sng" dirty="0"/>
              <a:t>teaching</a:t>
            </a:r>
            <a:r>
              <a:rPr lang="en-US" dirty="0"/>
              <a:t> in the church</a:t>
            </a:r>
            <a:r>
              <a:rPr lang="en-US" dirty="0" smtClean="0"/>
              <a:t>.</a:t>
            </a:r>
            <a:endParaRPr lang="en-US" dirty="0" smtClean="0"/>
          </a:p>
          <a:p>
            <a:pPr lvl="1"/>
            <a:r>
              <a:rPr lang="en-US" dirty="0" smtClean="0"/>
              <a:t>Some </a:t>
            </a:r>
            <a:r>
              <a:rPr lang="en-US" dirty="0"/>
              <a:t>mixed </a:t>
            </a:r>
            <a:r>
              <a:rPr lang="en-US" u="sng" dirty="0"/>
              <a:t>truth</a:t>
            </a:r>
            <a:r>
              <a:rPr lang="en-US" dirty="0"/>
              <a:t> with </a:t>
            </a:r>
            <a:r>
              <a:rPr lang="en-US" u="sng" dirty="0"/>
              <a:t>pagan</a:t>
            </a:r>
            <a:r>
              <a:rPr lang="en-US" dirty="0"/>
              <a:t> rituals.</a:t>
            </a:r>
          </a:p>
          <a:p>
            <a:pPr lvl="1"/>
            <a:r>
              <a:rPr lang="en-US" dirty="0" smtClean="0"/>
              <a:t>Some </a:t>
            </a:r>
            <a:r>
              <a:rPr lang="en-US" dirty="0"/>
              <a:t>separated </a:t>
            </a:r>
            <a:r>
              <a:rPr lang="en-US" u="sng" dirty="0"/>
              <a:t>physical</a:t>
            </a:r>
            <a:r>
              <a:rPr lang="en-US" dirty="0"/>
              <a:t> and </a:t>
            </a:r>
            <a:r>
              <a:rPr lang="en-US" u="sng" dirty="0" smtClean="0"/>
              <a:t>spiritual</a:t>
            </a:r>
            <a:r>
              <a:rPr lang="en-US" dirty="0" smtClean="0"/>
              <a:t>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5870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Church of Pergamum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</a:t>
            </a:r>
            <a:r>
              <a:rPr lang="en-US" u="sng" dirty="0"/>
              <a:t>history</a:t>
            </a:r>
            <a:r>
              <a:rPr lang="en-US" dirty="0"/>
              <a:t> of Pergamum.</a:t>
            </a:r>
          </a:p>
          <a:p>
            <a:r>
              <a:rPr lang="en-US" dirty="0"/>
              <a:t>The </a:t>
            </a:r>
            <a:r>
              <a:rPr lang="en-US" u="sng" dirty="0"/>
              <a:t>image</a:t>
            </a:r>
            <a:r>
              <a:rPr lang="en-US" dirty="0"/>
              <a:t> of Christ.</a:t>
            </a:r>
          </a:p>
          <a:p>
            <a:r>
              <a:rPr lang="en-US" dirty="0"/>
              <a:t>They were </a:t>
            </a:r>
            <a:r>
              <a:rPr lang="en-US" u="sng" dirty="0"/>
              <a:t>faithful</a:t>
            </a:r>
            <a:r>
              <a:rPr lang="en-US" dirty="0"/>
              <a:t> during </a:t>
            </a:r>
            <a:r>
              <a:rPr lang="en-US" u="sng" dirty="0"/>
              <a:t>oppression</a:t>
            </a:r>
            <a:r>
              <a:rPr lang="en-US" dirty="0"/>
              <a:t>.</a:t>
            </a:r>
          </a:p>
          <a:p>
            <a:r>
              <a:rPr lang="en-US" dirty="0" smtClean="0"/>
              <a:t>They </a:t>
            </a:r>
            <a:r>
              <a:rPr lang="en-US" dirty="0"/>
              <a:t>had allowed </a:t>
            </a:r>
            <a:r>
              <a:rPr lang="en-US" u="sng" dirty="0"/>
              <a:t>false</a:t>
            </a:r>
            <a:r>
              <a:rPr lang="en-US" dirty="0"/>
              <a:t> </a:t>
            </a:r>
            <a:r>
              <a:rPr lang="en-US" u="sng" dirty="0"/>
              <a:t>teaching</a:t>
            </a:r>
            <a:r>
              <a:rPr lang="en-US" dirty="0"/>
              <a:t> in the church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They </a:t>
            </a:r>
            <a:r>
              <a:rPr lang="en-US" dirty="0"/>
              <a:t>were called to </a:t>
            </a:r>
            <a:r>
              <a:rPr lang="en-US" u="sng" dirty="0"/>
              <a:t>return</a:t>
            </a:r>
            <a:r>
              <a:rPr lang="en-US" dirty="0"/>
              <a:t> to Christ.</a:t>
            </a:r>
            <a:endParaRPr lang="en-US" dirty="0" smtClean="0"/>
          </a:p>
          <a:p>
            <a:pPr lvl="1"/>
            <a:r>
              <a:rPr lang="en-US" dirty="0" smtClean="0"/>
              <a:t>Jesus </a:t>
            </a:r>
            <a:r>
              <a:rPr lang="en-US" dirty="0"/>
              <a:t>called them to </a:t>
            </a:r>
            <a:r>
              <a:rPr lang="en-US" u="sng" dirty="0"/>
              <a:t>turn</a:t>
            </a:r>
            <a:r>
              <a:rPr lang="en-US" dirty="0"/>
              <a:t> </a:t>
            </a:r>
            <a:r>
              <a:rPr lang="en-US" u="sng" dirty="0"/>
              <a:t>back</a:t>
            </a:r>
            <a:r>
              <a:rPr lang="en-US" dirty="0"/>
              <a:t> to Him.</a:t>
            </a:r>
          </a:p>
          <a:p>
            <a:pPr lvl="1"/>
            <a:r>
              <a:rPr lang="en-US" dirty="0" smtClean="0"/>
              <a:t>Failure </a:t>
            </a:r>
            <a:r>
              <a:rPr lang="en-US" dirty="0"/>
              <a:t>to return has </a:t>
            </a:r>
            <a:r>
              <a:rPr lang="en-US" u="sng" dirty="0"/>
              <a:t>grave</a:t>
            </a:r>
            <a:r>
              <a:rPr lang="en-US" dirty="0"/>
              <a:t> </a:t>
            </a:r>
            <a:r>
              <a:rPr lang="en-US" u="sng" dirty="0"/>
              <a:t>consequences</a:t>
            </a:r>
            <a:r>
              <a:rPr lang="en-US" dirty="0"/>
              <a:t>.</a:t>
            </a:r>
          </a:p>
          <a:p>
            <a:pPr lvl="1"/>
            <a:r>
              <a:rPr lang="en-US" dirty="0" smtClean="0"/>
              <a:t>Returning </a:t>
            </a:r>
            <a:r>
              <a:rPr lang="en-US" dirty="0"/>
              <a:t>to Christ has </a:t>
            </a:r>
            <a:r>
              <a:rPr lang="en-US" u="sng" dirty="0"/>
              <a:t>special</a:t>
            </a:r>
            <a:r>
              <a:rPr lang="en-US" dirty="0"/>
              <a:t> </a:t>
            </a:r>
            <a:r>
              <a:rPr lang="en-US" u="sng" dirty="0" smtClean="0"/>
              <a:t>rewards</a:t>
            </a:r>
            <a:r>
              <a:rPr lang="en-US" dirty="0" smtClean="0"/>
              <a:t>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9519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that mean to 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Am I faithful when confronted with oppression?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Am I ready to die faithful?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Do I allow the world’s philosophies to mix with God’s truth?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22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aising an Atheist (SD) - Muddy River Media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02"/>
            <a:ext cx="9143999" cy="6858602"/>
          </a:xfrm>
        </p:spPr>
      </p:pic>
    </p:spTree>
    <p:extLst>
      <p:ext uri="{BB962C8B-B14F-4D97-AF65-F5344CB8AC3E}">
        <p14:creationId xmlns:p14="http://schemas.microsoft.com/office/powerpoint/2010/main" val="390190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265</Words>
  <Application>Microsoft Office PowerPoint</Application>
  <PresentationFormat>On-screen Show (4:3)</PresentationFormat>
  <Paragraphs>43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The Church of Pergamum</vt:lpstr>
      <vt:lpstr>PowerPoint Presentation</vt:lpstr>
      <vt:lpstr>The Church of Pergamum</vt:lpstr>
      <vt:lpstr>The Church of Pergamum</vt:lpstr>
      <vt:lpstr>The Church of Pergamum</vt:lpstr>
      <vt:lpstr>The Church of Pergamum</vt:lpstr>
      <vt:lpstr>The Church of Pergamum</vt:lpstr>
      <vt:lpstr>What does that mean to me?</vt:lpstr>
      <vt:lpstr>PowerPoint Presentation</vt:lpstr>
      <vt:lpstr>What does that mean to me?</vt:lpstr>
    </vt:vector>
  </TitlesOfParts>
  <Company>Liberty Baptist Church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Church of Ephesus</dc:title>
  <dc:creator>Pastor Trevor Guiles</dc:creator>
  <cp:lastModifiedBy>Pastor Trevor Guiles</cp:lastModifiedBy>
  <cp:revision>12</cp:revision>
  <dcterms:created xsi:type="dcterms:W3CDTF">2014-01-12T01:24:10Z</dcterms:created>
  <dcterms:modified xsi:type="dcterms:W3CDTF">2014-01-26T02:50:47Z</dcterms:modified>
</cp:coreProperties>
</file>