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3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0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1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0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5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2B8F-3F73-40E0-85E1-EF9CD16DBC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Church of </a:t>
            </a:r>
            <a:r>
              <a:rPr lang="en-US" dirty="0" smtClean="0"/>
              <a:t>Thyatira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Revelation </a:t>
            </a:r>
            <a:r>
              <a:rPr lang="en-US" dirty="0" smtClean="0"/>
              <a:t>2:18-29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Faithfulness</a:t>
            </a:r>
            <a:r>
              <a:rPr lang="en-US" dirty="0"/>
              <a:t> brings great </a:t>
            </a:r>
            <a:r>
              <a:rPr lang="en-US" u="sng" dirty="0"/>
              <a:t>reward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Jesus is our </a:t>
            </a:r>
            <a:r>
              <a:rPr lang="en-US" u="sng" dirty="0"/>
              <a:t>reward</a:t>
            </a:r>
            <a:r>
              <a:rPr lang="en-US" dirty="0"/>
              <a:t> for being </a:t>
            </a:r>
            <a:r>
              <a:rPr lang="en-US" u="sng" dirty="0" smtClean="0"/>
              <a:t>faithful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" y="381000"/>
            <a:ext cx="9139161" cy="609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</a:t>
            </a:r>
            <a:r>
              <a:rPr lang="en-US" dirty="0" smtClean="0"/>
              <a:t>Thyatira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</a:t>
            </a:r>
            <a:r>
              <a:rPr lang="en-US" dirty="0" smtClean="0"/>
              <a:t>Thyatira.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0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Thyatira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</a:t>
            </a:r>
            <a:r>
              <a:rPr lang="en-US" dirty="0" smtClean="0"/>
              <a:t>Thyatira.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  <a:endParaRPr lang="en-US" dirty="0" smtClean="0"/>
          </a:p>
          <a:p>
            <a:pPr lvl="1"/>
            <a:r>
              <a:rPr lang="en-US" dirty="0" smtClean="0"/>
              <a:t>Jesus </a:t>
            </a:r>
            <a:r>
              <a:rPr lang="en-US" dirty="0"/>
              <a:t>refers to Himself as the </a:t>
            </a:r>
            <a:r>
              <a:rPr lang="en-US" u="sng" dirty="0"/>
              <a:t>Son</a:t>
            </a:r>
            <a:r>
              <a:rPr lang="en-US" dirty="0"/>
              <a:t> of God!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has eyes of </a:t>
            </a:r>
            <a:r>
              <a:rPr lang="en-US" u="sng" dirty="0" smtClean="0"/>
              <a:t>judgment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90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Thyatira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</a:t>
            </a:r>
            <a:r>
              <a:rPr lang="en-US" dirty="0" smtClean="0"/>
              <a:t>Thyatira.</a:t>
            </a:r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</a:p>
          <a:p>
            <a:r>
              <a:rPr lang="en-US" u="sng" dirty="0" smtClean="0"/>
              <a:t>Short</a:t>
            </a:r>
            <a:r>
              <a:rPr lang="en-US" dirty="0"/>
              <a:t>, but </a:t>
            </a:r>
            <a:r>
              <a:rPr lang="en-US" u="sng" dirty="0"/>
              <a:t>glowing</a:t>
            </a:r>
            <a:r>
              <a:rPr lang="en-US" dirty="0"/>
              <a:t> praise.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had what </a:t>
            </a:r>
            <a:r>
              <a:rPr lang="en-US" u="sng" dirty="0"/>
              <a:t>Ephesus</a:t>
            </a:r>
            <a:r>
              <a:rPr lang="en-US" dirty="0"/>
              <a:t> lacked.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were doing </a:t>
            </a:r>
            <a:r>
              <a:rPr lang="en-US" u="sng" dirty="0"/>
              <a:t>most</a:t>
            </a:r>
            <a:r>
              <a:rPr lang="en-US" dirty="0"/>
              <a:t> </a:t>
            </a:r>
            <a:r>
              <a:rPr lang="en-US" u="sng" dirty="0"/>
              <a:t>things</a:t>
            </a:r>
            <a:r>
              <a:rPr lang="en-US" dirty="0"/>
              <a:t> </a:t>
            </a:r>
            <a:r>
              <a:rPr lang="en-US" dirty="0" smtClean="0"/>
              <a:t>right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Thyatira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Thyatira.</a:t>
            </a:r>
          </a:p>
          <a:p>
            <a:r>
              <a:rPr lang="en-US" dirty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</a:p>
          <a:p>
            <a:r>
              <a:rPr lang="en-US" u="sng" dirty="0"/>
              <a:t>Short</a:t>
            </a:r>
            <a:r>
              <a:rPr lang="en-US" dirty="0"/>
              <a:t>, but </a:t>
            </a:r>
            <a:r>
              <a:rPr lang="en-US" u="sng" dirty="0"/>
              <a:t>glowing</a:t>
            </a:r>
            <a:r>
              <a:rPr lang="en-US" dirty="0"/>
              <a:t> praise.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u="sng" dirty="0"/>
              <a:t>scathing</a:t>
            </a:r>
            <a:r>
              <a:rPr lang="en-US" dirty="0"/>
              <a:t> rebuke.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tolerated </a:t>
            </a:r>
            <a:r>
              <a:rPr lang="en-US" u="sng" dirty="0" err="1"/>
              <a:t>Nicolaitan</a:t>
            </a:r>
            <a:r>
              <a:rPr lang="en-US" dirty="0"/>
              <a:t> teachings.</a:t>
            </a:r>
          </a:p>
          <a:p>
            <a:pPr lvl="1"/>
            <a:r>
              <a:rPr lang="en-US" u="sng" dirty="0" smtClean="0"/>
              <a:t>Severe</a:t>
            </a:r>
            <a:r>
              <a:rPr lang="en-US" dirty="0" smtClean="0"/>
              <a:t> </a:t>
            </a:r>
            <a:r>
              <a:rPr lang="en-US" dirty="0"/>
              <a:t>punishment was on the </a:t>
            </a:r>
            <a:r>
              <a:rPr lang="en-US" dirty="0" smtClean="0"/>
              <a:t>way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70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Thyatira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Thyatira.</a:t>
            </a:r>
          </a:p>
          <a:p>
            <a:r>
              <a:rPr lang="en-US" dirty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</a:p>
          <a:p>
            <a:r>
              <a:rPr lang="en-US" u="sng" dirty="0"/>
              <a:t>Short</a:t>
            </a:r>
            <a:r>
              <a:rPr lang="en-US" dirty="0"/>
              <a:t>, but </a:t>
            </a:r>
            <a:r>
              <a:rPr lang="en-US" u="sng" dirty="0"/>
              <a:t>glowing</a:t>
            </a:r>
            <a:r>
              <a:rPr lang="en-US" dirty="0"/>
              <a:t> praise.</a:t>
            </a:r>
          </a:p>
          <a:p>
            <a:r>
              <a:rPr lang="en-US" dirty="0"/>
              <a:t>A </a:t>
            </a:r>
            <a:r>
              <a:rPr lang="en-US" u="sng" dirty="0"/>
              <a:t>scathing</a:t>
            </a:r>
            <a:r>
              <a:rPr lang="en-US" dirty="0"/>
              <a:t> rebuke.</a:t>
            </a:r>
          </a:p>
          <a:p>
            <a:r>
              <a:rPr lang="en-US" dirty="0" smtClean="0"/>
              <a:t>Great </a:t>
            </a:r>
            <a:r>
              <a:rPr lang="en-US" u="sng" dirty="0"/>
              <a:t>reward</a:t>
            </a:r>
            <a:r>
              <a:rPr lang="en-US" dirty="0"/>
              <a:t> for being </a:t>
            </a:r>
            <a:r>
              <a:rPr lang="en-US" u="sng" dirty="0"/>
              <a:t>faithful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u="sng" dirty="0" smtClean="0"/>
              <a:t>Ruling</a:t>
            </a:r>
            <a:r>
              <a:rPr lang="en-US" dirty="0" smtClean="0"/>
              <a:t> </a:t>
            </a:r>
            <a:r>
              <a:rPr lang="en-US" dirty="0"/>
              <a:t>alongside of Jesus.</a:t>
            </a:r>
          </a:p>
          <a:p>
            <a:pPr lvl="1"/>
            <a:r>
              <a:rPr lang="en-US" u="sng" dirty="0" smtClean="0"/>
              <a:t>Jesus</a:t>
            </a:r>
            <a:r>
              <a:rPr lang="en-US" dirty="0" smtClean="0"/>
              <a:t> </a:t>
            </a:r>
            <a:r>
              <a:rPr lang="en-US" dirty="0"/>
              <a:t>will be their </a:t>
            </a:r>
            <a:r>
              <a:rPr lang="en-US" dirty="0" smtClean="0"/>
              <a:t>reward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519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need to </a:t>
            </a:r>
            <a:r>
              <a:rPr lang="en-US" u="sng" dirty="0"/>
              <a:t>love</a:t>
            </a:r>
            <a:r>
              <a:rPr lang="en-US" dirty="0"/>
              <a:t> people while being </a:t>
            </a:r>
            <a:r>
              <a:rPr lang="en-US" u="sng" dirty="0"/>
              <a:t>faithful</a:t>
            </a:r>
            <a:r>
              <a:rPr lang="en-US" dirty="0"/>
              <a:t> to God.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Even when I am doing </a:t>
            </a:r>
            <a:r>
              <a:rPr lang="en-US" u="sng" dirty="0"/>
              <a:t>most</a:t>
            </a:r>
            <a:r>
              <a:rPr lang="en-US" dirty="0"/>
              <a:t> things right, I still need to be </a:t>
            </a:r>
            <a:r>
              <a:rPr lang="en-US" u="sng" dirty="0" smtClean="0"/>
              <a:t>careful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2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need a </a:t>
            </a:r>
            <a:r>
              <a:rPr lang="en-US" u="sng" dirty="0"/>
              <a:t>zero-tolerance</a:t>
            </a:r>
            <a:r>
              <a:rPr lang="en-US" dirty="0"/>
              <a:t> for </a:t>
            </a:r>
            <a:r>
              <a:rPr lang="en-US" u="sng" dirty="0"/>
              <a:t>false</a:t>
            </a:r>
            <a:r>
              <a:rPr lang="en-US" dirty="0"/>
              <a:t> teachings.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Tolerance</a:t>
            </a:r>
            <a:r>
              <a:rPr lang="en-US" dirty="0"/>
              <a:t> brings </a:t>
            </a:r>
            <a:r>
              <a:rPr lang="en-US" u="sng" dirty="0" smtClean="0"/>
              <a:t>punishment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3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228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Church of Thyatira</vt:lpstr>
      <vt:lpstr>PowerPoint Presentation</vt:lpstr>
      <vt:lpstr>The Church of Thyatira</vt:lpstr>
      <vt:lpstr>The Church of Thyatira</vt:lpstr>
      <vt:lpstr>The Church of Thyatira</vt:lpstr>
      <vt:lpstr>The Church of Thyatira</vt:lpstr>
      <vt:lpstr>The Church of Thyatira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of Ephesus</dc:title>
  <dc:creator>Pastor Trevor Guiles</dc:creator>
  <cp:lastModifiedBy>Pastor Trevor Guiles</cp:lastModifiedBy>
  <cp:revision>15</cp:revision>
  <dcterms:created xsi:type="dcterms:W3CDTF">2014-01-12T01:24:10Z</dcterms:created>
  <dcterms:modified xsi:type="dcterms:W3CDTF">2014-02-02T04:15:47Z</dcterms:modified>
</cp:coreProperties>
</file>