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B8F-3F73-40E0-85E1-EF9CD16DBC93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Smyrna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</a:t>
            </a:r>
            <a:r>
              <a:rPr lang="en-US" dirty="0" smtClean="0"/>
              <a:t>2:8-11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Smyrna.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0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/>
              <a:t>Smyrna.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  <a:endParaRPr lang="en-US" dirty="0" smtClean="0"/>
          </a:p>
          <a:p>
            <a:pPr lvl="1"/>
            <a:r>
              <a:rPr lang="en-US" dirty="0" smtClean="0"/>
              <a:t>He </a:t>
            </a:r>
            <a:r>
              <a:rPr lang="en-US" dirty="0"/>
              <a:t>is </a:t>
            </a:r>
            <a:r>
              <a:rPr lang="en-US" u="sng" dirty="0"/>
              <a:t>ever</a:t>
            </a:r>
            <a:r>
              <a:rPr lang="en-US" dirty="0"/>
              <a:t> </a:t>
            </a:r>
            <a:r>
              <a:rPr lang="en-US" u="sng" dirty="0"/>
              <a:t>present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/>
              <a:t>resurrection</a:t>
            </a:r>
            <a:r>
              <a:rPr lang="en-US" dirty="0"/>
              <a:t> is a point of </a:t>
            </a:r>
            <a:r>
              <a:rPr lang="en-US" u="sng" dirty="0" smtClean="0"/>
              <a:t>encouragement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Smyrna.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 smtClean="0"/>
              <a:t>Jesus </a:t>
            </a:r>
            <a:r>
              <a:rPr lang="en-US" dirty="0"/>
              <a:t>knows their </a:t>
            </a:r>
            <a:r>
              <a:rPr lang="en-US" u="sng" dirty="0"/>
              <a:t>troubles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were going through </a:t>
            </a:r>
            <a:r>
              <a:rPr lang="en-US" u="sng" dirty="0"/>
              <a:t>hard</a:t>
            </a:r>
            <a:r>
              <a:rPr lang="en-US" dirty="0"/>
              <a:t> times.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were being </a:t>
            </a:r>
            <a:r>
              <a:rPr lang="en-US" u="sng" dirty="0"/>
              <a:t>persecuted</a:t>
            </a:r>
            <a:r>
              <a:rPr lang="en-US" dirty="0"/>
              <a:t> by the </a:t>
            </a:r>
            <a:r>
              <a:rPr lang="en-US" u="sng" dirty="0" smtClean="0"/>
              <a:t>Jews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Ephesus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Smyrna.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/>
              <a:t>Jesus knows their </a:t>
            </a:r>
            <a:r>
              <a:rPr lang="en-US" u="sng" dirty="0"/>
              <a:t>troubles</a:t>
            </a:r>
            <a:r>
              <a:rPr lang="en-US" dirty="0"/>
              <a:t>.</a:t>
            </a:r>
          </a:p>
          <a:p>
            <a:r>
              <a:rPr lang="sv-SE" u="sng" dirty="0" smtClean="0"/>
              <a:t>satan</a:t>
            </a:r>
            <a:r>
              <a:rPr lang="sv-SE" dirty="0" smtClean="0"/>
              <a:t> </a:t>
            </a:r>
            <a:r>
              <a:rPr lang="sv-SE" dirty="0"/>
              <a:t>attacks God’s </a:t>
            </a:r>
            <a:r>
              <a:rPr lang="sv-SE" u="sng" dirty="0"/>
              <a:t>faithful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u="sng" dirty="0" err="1" smtClean="0"/>
              <a:t>satan</a:t>
            </a:r>
            <a:r>
              <a:rPr lang="en-US" dirty="0" smtClean="0"/>
              <a:t> </a:t>
            </a:r>
            <a:r>
              <a:rPr lang="en-US" dirty="0"/>
              <a:t>was the real </a:t>
            </a:r>
            <a:r>
              <a:rPr lang="en-US" u="sng" dirty="0"/>
              <a:t>attacker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trial will be </a:t>
            </a:r>
            <a:r>
              <a:rPr lang="en-US" u="sng" dirty="0"/>
              <a:t>relatively</a:t>
            </a:r>
            <a:r>
              <a:rPr lang="en-US" dirty="0"/>
              <a:t> </a:t>
            </a:r>
            <a:r>
              <a:rPr lang="en-US" u="sng" dirty="0"/>
              <a:t>brief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encouraged to </a:t>
            </a:r>
            <a:r>
              <a:rPr lang="en-US" u="sng" dirty="0"/>
              <a:t>win</a:t>
            </a:r>
            <a:r>
              <a:rPr lang="en-US" dirty="0"/>
              <a:t> at life.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who </a:t>
            </a:r>
            <a:r>
              <a:rPr lang="en-US" u="sng" dirty="0"/>
              <a:t>wins</a:t>
            </a:r>
            <a:r>
              <a:rPr lang="en-US" dirty="0"/>
              <a:t> at life cannot be hurt by </a:t>
            </a:r>
            <a:r>
              <a:rPr lang="en-US" u="sng" dirty="0" smtClean="0"/>
              <a:t>death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7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matter your </a:t>
            </a:r>
            <a:r>
              <a:rPr lang="en-US" u="sng" dirty="0"/>
              <a:t>trials</a:t>
            </a:r>
            <a:r>
              <a:rPr lang="en-US" dirty="0"/>
              <a:t>, be </a:t>
            </a:r>
            <a:r>
              <a:rPr lang="en-US" u="sng" dirty="0"/>
              <a:t>faithful</a:t>
            </a:r>
            <a:r>
              <a:rPr lang="en-US" dirty="0"/>
              <a:t> to God to the very </a:t>
            </a:r>
            <a:r>
              <a:rPr lang="en-US" u="sng" dirty="0"/>
              <a:t>end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Jesus is </a:t>
            </a:r>
            <a:r>
              <a:rPr lang="en-US" u="sng" dirty="0"/>
              <a:t>always</a:t>
            </a:r>
            <a:r>
              <a:rPr lang="en-US" dirty="0"/>
              <a:t> with you!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Jesus has </a:t>
            </a:r>
            <a:r>
              <a:rPr lang="en-US" u="sng" dirty="0"/>
              <a:t>been</a:t>
            </a:r>
            <a:r>
              <a:rPr lang="en-US" dirty="0"/>
              <a:t> there too, and He </a:t>
            </a:r>
            <a:r>
              <a:rPr lang="en-US" u="sng" dirty="0"/>
              <a:t>won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Hard times</a:t>
            </a:r>
            <a:r>
              <a:rPr lang="en-US" dirty="0"/>
              <a:t> and </a:t>
            </a:r>
            <a:r>
              <a:rPr lang="en-US" u="sng" dirty="0"/>
              <a:t>persecution</a:t>
            </a:r>
            <a:r>
              <a:rPr lang="en-US" dirty="0"/>
              <a:t> will come, sometimes from those who should be our </a:t>
            </a:r>
            <a:r>
              <a:rPr lang="en-US" u="sng" dirty="0"/>
              <a:t>allies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life is </a:t>
            </a:r>
            <a:r>
              <a:rPr lang="en-US" u="sng" dirty="0"/>
              <a:t>brief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190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satan</a:t>
            </a:r>
            <a:r>
              <a:rPr lang="en-US" dirty="0"/>
              <a:t> is looking to </a:t>
            </a:r>
            <a:r>
              <a:rPr lang="en-US" u="sng" dirty="0"/>
              <a:t>devour</a:t>
            </a:r>
            <a:r>
              <a:rPr lang="en-US" dirty="0"/>
              <a:t> you!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you </a:t>
            </a:r>
            <a:r>
              <a:rPr lang="en-US" u="sng" dirty="0"/>
              <a:t>win</a:t>
            </a:r>
            <a:r>
              <a:rPr lang="en-US" dirty="0"/>
              <a:t> at </a:t>
            </a:r>
            <a:r>
              <a:rPr lang="en-US" u="sng" dirty="0"/>
              <a:t>life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68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Church of Smyrna</vt:lpstr>
      <vt:lpstr>The Church of Ephesus</vt:lpstr>
      <vt:lpstr>The Church of Ephesus</vt:lpstr>
      <vt:lpstr>The Church of Ephesus</vt:lpstr>
      <vt:lpstr>The Church of Ephesus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Ephesus</dc:title>
  <dc:creator>Pastor Trevor Guiles</dc:creator>
  <cp:lastModifiedBy>Pastor Trevor Guiles</cp:lastModifiedBy>
  <cp:revision>7</cp:revision>
  <dcterms:created xsi:type="dcterms:W3CDTF">2014-01-12T01:24:10Z</dcterms:created>
  <dcterms:modified xsi:type="dcterms:W3CDTF">2014-01-19T03:08:50Z</dcterms:modified>
</cp:coreProperties>
</file>