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3" r:id="rId8"/>
    <p:sldId id="268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0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9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1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0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5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2B8F-3F73-40E0-85E1-EF9CD16DBC93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2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ln>
            <a:solidFill>
              <a:schemeClr val="bg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b="1" kern="120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b="1" kern="120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b="1" kern="120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b="1" kern="120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b="1" kern="120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Church of </a:t>
            </a:r>
            <a:r>
              <a:rPr lang="en-US" dirty="0" smtClean="0"/>
              <a:t>Sardis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Revelation </a:t>
            </a:r>
            <a:r>
              <a:rPr lang="en-US" dirty="0" smtClean="0"/>
              <a:t>3:1-7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" y="381000"/>
            <a:ext cx="9139161" cy="609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25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</a:t>
            </a:r>
            <a:r>
              <a:rPr lang="en-US" dirty="0" smtClean="0"/>
              <a:t>Sardis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history</a:t>
            </a:r>
            <a:r>
              <a:rPr lang="en-US" dirty="0" smtClean="0"/>
              <a:t> of </a:t>
            </a:r>
            <a:r>
              <a:rPr lang="en-US" dirty="0" smtClean="0"/>
              <a:t>Sardis.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0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of Sardis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history</a:t>
            </a:r>
            <a:r>
              <a:rPr lang="en-US" dirty="0" smtClean="0"/>
              <a:t> of </a:t>
            </a:r>
            <a:r>
              <a:rPr lang="en-US" dirty="0" smtClean="0"/>
              <a:t>Sardis.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/>
              <a:t>image</a:t>
            </a:r>
            <a:r>
              <a:rPr lang="en-US" dirty="0"/>
              <a:t> of Christ.</a:t>
            </a:r>
            <a:endParaRPr lang="en-US" dirty="0" smtClean="0"/>
          </a:p>
          <a:p>
            <a:pPr lvl="1"/>
            <a:r>
              <a:rPr lang="en-US" dirty="0" smtClean="0"/>
              <a:t>Possesses </a:t>
            </a:r>
            <a:r>
              <a:rPr lang="en-US" dirty="0"/>
              <a:t>the </a:t>
            </a:r>
            <a:r>
              <a:rPr lang="en-US" u="sng" dirty="0"/>
              <a:t>Holy</a:t>
            </a:r>
            <a:r>
              <a:rPr lang="en-US" dirty="0"/>
              <a:t> </a:t>
            </a:r>
            <a:r>
              <a:rPr lang="en-US" u="sng" dirty="0"/>
              <a:t>Spirit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Possesses </a:t>
            </a:r>
            <a:r>
              <a:rPr lang="en-US" dirty="0"/>
              <a:t>the seven </a:t>
            </a:r>
            <a:r>
              <a:rPr lang="en-US" u="sng" dirty="0"/>
              <a:t>pastors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1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of Sardis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history</a:t>
            </a:r>
            <a:r>
              <a:rPr lang="en-US" dirty="0"/>
              <a:t> of Sardis.</a:t>
            </a:r>
          </a:p>
          <a:p>
            <a:r>
              <a:rPr lang="en-US" dirty="0"/>
              <a:t>The </a:t>
            </a:r>
            <a:r>
              <a:rPr lang="en-US" u="sng" dirty="0"/>
              <a:t>image</a:t>
            </a:r>
            <a:r>
              <a:rPr lang="en-US" dirty="0"/>
              <a:t> of Christ.</a:t>
            </a:r>
          </a:p>
          <a:p>
            <a:r>
              <a:rPr lang="en-US" dirty="0" smtClean="0"/>
              <a:t>The </a:t>
            </a:r>
            <a:r>
              <a:rPr lang="en-US" u="sng" dirty="0"/>
              <a:t>bad</a:t>
            </a:r>
            <a:r>
              <a:rPr lang="en-US" dirty="0"/>
              <a:t> news first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church was </a:t>
            </a:r>
            <a:r>
              <a:rPr lang="en-US" u="sng" dirty="0"/>
              <a:t>dying</a:t>
            </a:r>
            <a:r>
              <a:rPr lang="en-US" dirty="0"/>
              <a:t> </a:t>
            </a:r>
            <a:r>
              <a:rPr lang="en-US" u="sng" dirty="0"/>
              <a:t>rapidly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faithful were the </a:t>
            </a:r>
            <a:r>
              <a:rPr lang="en-US" u="sng" dirty="0"/>
              <a:t>minority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were </a:t>
            </a:r>
            <a:r>
              <a:rPr lang="en-US" u="sng" dirty="0"/>
              <a:t>incomplete</a:t>
            </a:r>
            <a:r>
              <a:rPr lang="en-US" dirty="0"/>
              <a:t> in the sight of God.</a:t>
            </a:r>
          </a:p>
          <a:p>
            <a:pPr lvl="1"/>
            <a:r>
              <a:rPr lang="en-US" dirty="0" smtClean="0"/>
              <a:t>“</a:t>
            </a:r>
            <a:r>
              <a:rPr lang="en-US" u="sng" dirty="0"/>
              <a:t>Turn</a:t>
            </a:r>
            <a:r>
              <a:rPr lang="en-US" dirty="0"/>
              <a:t> </a:t>
            </a:r>
            <a:r>
              <a:rPr lang="en-US" u="sng" dirty="0"/>
              <a:t>back</a:t>
            </a:r>
            <a:r>
              <a:rPr lang="en-US" dirty="0"/>
              <a:t>” to the </a:t>
            </a:r>
            <a:r>
              <a:rPr lang="en-US" u="sng" dirty="0"/>
              <a:t>truth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/>
              <a:t>pastor</a:t>
            </a:r>
            <a:r>
              <a:rPr lang="en-US" dirty="0"/>
              <a:t> was to be held </a:t>
            </a:r>
            <a:r>
              <a:rPr lang="en-US" u="sng" dirty="0" smtClean="0"/>
              <a:t>responsible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05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of Sardis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history</a:t>
            </a:r>
            <a:r>
              <a:rPr lang="en-US" dirty="0"/>
              <a:t> of Sardis.</a:t>
            </a:r>
          </a:p>
          <a:p>
            <a:r>
              <a:rPr lang="en-US" dirty="0"/>
              <a:t>The </a:t>
            </a:r>
            <a:r>
              <a:rPr lang="en-US" u="sng" dirty="0"/>
              <a:t>image</a:t>
            </a:r>
            <a:r>
              <a:rPr lang="en-US" dirty="0"/>
              <a:t> of Christ.</a:t>
            </a:r>
          </a:p>
          <a:p>
            <a:r>
              <a:rPr lang="en-US" dirty="0"/>
              <a:t>The </a:t>
            </a:r>
            <a:r>
              <a:rPr lang="en-US" u="sng" dirty="0"/>
              <a:t>bad</a:t>
            </a:r>
            <a:r>
              <a:rPr lang="en-US" dirty="0"/>
              <a:t> news first.</a:t>
            </a:r>
          </a:p>
          <a:p>
            <a:r>
              <a:rPr lang="en-US" dirty="0" smtClean="0"/>
              <a:t>A </a:t>
            </a:r>
            <a:r>
              <a:rPr lang="en-US" u="sng" dirty="0"/>
              <a:t>minute</a:t>
            </a:r>
            <a:r>
              <a:rPr lang="en-US" dirty="0"/>
              <a:t> light remained.</a:t>
            </a:r>
            <a:endParaRPr lang="en-US" dirty="0" smtClean="0"/>
          </a:p>
          <a:p>
            <a:pPr lvl="1"/>
            <a:r>
              <a:rPr lang="en-US" dirty="0" smtClean="0"/>
              <a:t>Only </a:t>
            </a:r>
            <a:r>
              <a:rPr lang="en-US" dirty="0"/>
              <a:t>a few were </a:t>
            </a:r>
            <a:r>
              <a:rPr lang="en-US" u="sng" dirty="0"/>
              <a:t>faithful</a:t>
            </a:r>
            <a:r>
              <a:rPr lang="en-US" dirty="0"/>
              <a:t>.</a:t>
            </a:r>
          </a:p>
          <a:p>
            <a:pPr lvl="1"/>
            <a:r>
              <a:rPr lang="en-US" u="sng" dirty="0" smtClean="0"/>
              <a:t>Faithfulness</a:t>
            </a:r>
            <a:r>
              <a:rPr lang="en-US" dirty="0" smtClean="0"/>
              <a:t> </a:t>
            </a:r>
            <a:r>
              <a:rPr lang="en-US" dirty="0"/>
              <a:t>is rewarded by </a:t>
            </a:r>
            <a:r>
              <a:rPr lang="en-US" u="sng" dirty="0" smtClean="0"/>
              <a:t>recognition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870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God</a:t>
            </a:r>
            <a:r>
              <a:rPr lang="en-US" dirty="0"/>
              <a:t> should remain in </a:t>
            </a:r>
            <a:r>
              <a:rPr lang="en-US" u="sng" dirty="0"/>
              <a:t>control</a:t>
            </a:r>
            <a:r>
              <a:rPr lang="en-US" dirty="0"/>
              <a:t> of this church!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Sometimes we need a sharp </a:t>
            </a:r>
            <a:r>
              <a:rPr lang="en-US" u="sng" dirty="0"/>
              <a:t>wakeup</a:t>
            </a:r>
            <a:r>
              <a:rPr lang="en-US" dirty="0"/>
              <a:t> call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2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need to </a:t>
            </a:r>
            <a:r>
              <a:rPr lang="en-US" u="sng" dirty="0"/>
              <a:t>focus</a:t>
            </a:r>
            <a:r>
              <a:rPr lang="en-US" dirty="0"/>
              <a:t> on the </a:t>
            </a:r>
            <a:r>
              <a:rPr lang="en-US" u="sng" dirty="0"/>
              <a:t>mission</a:t>
            </a:r>
            <a:r>
              <a:rPr lang="en-US" dirty="0"/>
              <a:t> God gave us.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Our </a:t>
            </a:r>
            <a:r>
              <a:rPr lang="en-US" u="sng" dirty="0"/>
              <a:t>leadership</a:t>
            </a:r>
            <a:r>
              <a:rPr lang="en-US" dirty="0"/>
              <a:t> is ultimately </a:t>
            </a:r>
            <a:r>
              <a:rPr lang="en-US" u="sng" dirty="0"/>
              <a:t>responsible</a:t>
            </a:r>
            <a:r>
              <a:rPr lang="en-US" dirty="0"/>
              <a:t> before God for the </a:t>
            </a:r>
            <a:r>
              <a:rPr lang="en-US" u="sng" dirty="0"/>
              <a:t>direction</a:t>
            </a:r>
            <a:r>
              <a:rPr lang="en-US" dirty="0"/>
              <a:t> of this </a:t>
            </a:r>
            <a:r>
              <a:rPr lang="en-US" dirty="0" smtClean="0"/>
              <a:t>church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3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Even if feel you are the </a:t>
            </a:r>
            <a:r>
              <a:rPr lang="en-US" u="sng" dirty="0"/>
              <a:t>only</a:t>
            </a:r>
            <a:r>
              <a:rPr lang="en-US" dirty="0"/>
              <a:t> faithful one </a:t>
            </a:r>
            <a:r>
              <a:rPr lang="en-US" u="sng" dirty="0"/>
              <a:t>remaining</a:t>
            </a:r>
            <a:r>
              <a:rPr lang="en-US" dirty="0"/>
              <a:t>, keep on going! It is worth the </a:t>
            </a:r>
            <a:r>
              <a:rPr lang="en-US" u="sng" dirty="0"/>
              <a:t>effort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215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Church of Sardis</vt:lpstr>
      <vt:lpstr>PowerPoint Presentation</vt:lpstr>
      <vt:lpstr>The Church of Sardis</vt:lpstr>
      <vt:lpstr>The Church of Sardis</vt:lpstr>
      <vt:lpstr>The Church of Sardis</vt:lpstr>
      <vt:lpstr>The Church of Sardis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of Ephesus</dc:title>
  <dc:creator>Pastor Trevor Guiles</dc:creator>
  <cp:lastModifiedBy>Pastor Trevor Guiles</cp:lastModifiedBy>
  <cp:revision>20</cp:revision>
  <dcterms:created xsi:type="dcterms:W3CDTF">2014-01-12T01:24:10Z</dcterms:created>
  <dcterms:modified xsi:type="dcterms:W3CDTF">2014-02-09T04:52:19Z</dcterms:modified>
</cp:coreProperties>
</file>