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69" r:id="rId6"/>
    <p:sldId id="259" r:id="rId7"/>
    <p:sldId id="260" r:id="rId8"/>
    <p:sldId id="263" r:id="rId9"/>
    <p:sldId id="268" r:id="rId10"/>
    <p:sldId id="267" r:id="rId11"/>
    <p:sldId id="27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0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9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6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1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0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0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72B8F-3F73-40E0-85E1-EF9CD16DBC93}" type="datetimeFigureOut">
              <a:rPr lang="en-US" smtClean="0"/>
              <a:t>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1EC61-8150-476C-985A-2A74BE108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2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ln>
            <a:solidFill>
              <a:schemeClr val="bg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b="1" kern="1200">
          <a:ln>
            <a:solidFill>
              <a:schemeClr val="bg1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b="1" kern="1200">
          <a:ln>
            <a:solidFill>
              <a:schemeClr val="bg1"/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ln>
            <a:solidFill>
              <a:schemeClr val="bg1"/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b="1" kern="1200">
          <a:ln>
            <a:solidFill>
              <a:schemeClr val="bg1"/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b="1" kern="1200">
          <a:ln>
            <a:solidFill>
              <a:schemeClr val="bg1"/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Church of Laodicea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Revelation 3:14-22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that mean to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can I do this </a:t>
            </a:r>
            <a:r>
              <a:rPr lang="en-US" u="sng" dirty="0"/>
              <a:t>week</a:t>
            </a:r>
            <a:r>
              <a:rPr lang="en-US" dirty="0"/>
              <a:t> to turn up the </a:t>
            </a:r>
            <a:r>
              <a:rPr lang="en-US" u="sng" dirty="0"/>
              <a:t>heat</a:t>
            </a:r>
            <a:r>
              <a:rPr lang="en-US" dirty="0"/>
              <a:t> in my life?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can I be more like </a:t>
            </a:r>
            <a:r>
              <a:rPr lang="en-US" u="sng" dirty="0"/>
              <a:t>Jesus</a:t>
            </a:r>
            <a:r>
              <a:rPr lang="en-US" dirty="0"/>
              <a:t> and less like the </a:t>
            </a:r>
            <a:r>
              <a:rPr lang="en-US" u="sng" dirty="0" smtClean="0"/>
              <a:t>world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that mean to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Could I be accused of </a:t>
            </a:r>
            <a:r>
              <a:rPr lang="en-US" u="sng" dirty="0"/>
              <a:t>shutting</a:t>
            </a:r>
            <a:r>
              <a:rPr lang="en-US" dirty="0"/>
              <a:t> Jesus out by my </a:t>
            </a:r>
            <a:r>
              <a:rPr lang="en-US" u="sng" dirty="0" smtClean="0"/>
              <a:t>indecisiveness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lling to Sacrifice - Muddy River Media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" y="381000"/>
            <a:ext cx="9139161" cy="609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5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Church of Laodicea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u="sng" dirty="0" smtClean="0"/>
              <a:t>history</a:t>
            </a:r>
            <a:r>
              <a:rPr lang="en-US" dirty="0" smtClean="0"/>
              <a:t> of Laodicea.</a:t>
            </a:r>
          </a:p>
        </p:txBody>
      </p:sp>
    </p:spTree>
    <p:extLst>
      <p:ext uri="{BB962C8B-B14F-4D97-AF65-F5344CB8AC3E}">
        <p14:creationId xmlns:p14="http://schemas.microsoft.com/office/powerpoint/2010/main" val="34100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Church of Laodicea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history</a:t>
            </a:r>
            <a:r>
              <a:rPr lang="en-US" dirty="0"/>
              <a:t> of Laodicea.</a:t>
            </a:r>
          </a:p>
          <a:p>
            <a:r>
              <a:rPr lang="en-US" dirty="0" smtClean="0"/>
              <a:t>The </a:t>
            </a:r>
            <a:r>
              <a:rPr lang="en-US" u="sng" dirty="0"/>
              <a:t>image</a:t>
            </a:r>
            <a:r>
              <a:rPr lang="en-US" dirty="0"/>
              <a:t> of Christ.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u="sng" dirty="0"/>
              <a:t>Last</a:t>
            </a:r>
            <a:r>
              <a:rPr lang="en-US" dirty="0"/>
              <a:t> Word.</a:t>
            </a:r>
          </a:p>
          <a:p>
            <a:pPr lvl="1"/>
            <a:r>
              <a:rPr lang="en-US" u="sng" dirty="0" smtClean="0"/>
              <a:t>Faithful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u="sng" dirty="0"/>
              <a:t>genuine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u="sng" dirty="0"/>
              <a:t>source</a:t>
            </a:r>
            <a:r>
              <a:rPr lang="en-US" dirty="0"/>
              <a:t> of </a:t>
            </a:r>
            <a:r>
              <a:rPr lang="en-US" dirty="0" smtClean="0"/>
              <a:t>creation.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Church of Laodicea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u="sng" dirty="0"/>
              <a:t>history</a:t>
            </a:r>
            <a:r>
              <a:rPr lang="en-US" dirty="0"/>
              <a:t> of Laodicea.</a:t>
            </a:r>
          </a:p>
          <a:p>
            <a:r>
              <a:rPr lang="en-US" dirty="0"/>
              <a:t>The </a:t>
            </a:r>
            <a:r>
              <a:rPr lang="en-US" u="sng" dirty="0"/>
              <a:t>image</a:t>
            </a:r>
            <a:r>
              <a:rPr lang="en-US" dirty="0"/>
              <a:t> of Christ.</a:t>
            </a:r>
          </a:p>
          <a:p>
            <a:r>
              <a:rPr lang="en-US" dirty="0" smtClean="0"/>
              <a:t>They </a:t>
            </a:r>
            <a:r>
              <a:rPr lang="en-US" dirty="0"/>
              <a:t>were </a:t>
            </a:r>
            <a:r>
              <a:rPr lang="en-US" u="sng" dirty="0"/>
              <a:t>trusting</a:t>
            </a:r>
            <a:r>
              <a:rPr lang="en-US" dirty="0"/>
              <a:t> in their own </a:t>
            </a:r>
            <a:r>
              <a:rPr lang="en-US" u="sng" dirty="0"/>
              <a:t>resources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Jesus </a:t>
            </a:r>
            <a:r>
              <a:rPr lang="en-US" dirty="0"/>
              <a:t>would have rather have them be </a:t>
            </a:r>
            <a:r>
              <a:rPr lang="en-US" u="sng" dirty="0"/>
              <a:t>antagonistic</a:t>
            </a:r>
            <a:r>
              <a:rPr lang="en-US" dirty="0"/>
              <a:t> than </a:t>
            </a:r>
            <a:r>
              <a:rPr lang="en-US" u="sng" dirty="0"/>
              <a:t>apathetic</a:t>
            </a:r>
            <a:r>
              <a:rPr lang="en-US" dirty="0"/>
              <a:t>!</a:t>
            </a:r>
          </a:p>
          <a:p>
            <a:pPr lvl="1"/>
            <a:r>
              <a:rPr lang="en-US" u="sng" dirty="0" smtClean="0"/>
              <a:t>Apathy</a:t>
            </a:r>
            <a:r>
              <a:rPr lang="en-US" dirty="0" smtClean="0"/>
              <a:t> </a:t>
            </a:r>
            <a:r>
              <a:rPr lang="en-US" dirty="0"/>
              <a:t>makes Jesus </a:t>
            </a:r>
            <a:r>
              <a:rPr lang="en-US" u="sng" dirty="0"/>
              <a:t>sick</a:t>
            </a:r>
            <a:r>
              <a:rPr lang="en-US" dirty="0"/>
              <a:t>!</a:t>
            </a:r>
          </a:p>
          <a:p>
            <a:pPr lvl="1"/>
            <a:r>
              <a:rPr lang="en-US" dirty="0" smtClean="0"/>
              <a:t>They </a:t>
            </a:r>
            <a:r>
              <a:rPr lang="en-US" dirty="0"/>
              <a:t>saw themselves as the </a:t>
            </a:r>
            <a:r>
              <a:rPr lang="en-US" u="sng" dirty="0"/>
              <a:t>world</a:t>
            </a:r>
            <a:r>
              <a:rPr lang="en-US" dirty="0"/>
              <a:t> does, not the </a:t>
            </a:r>
            <a:r>
              <a:rPr lang="en-US" u="sng" dirty="0"/>
              <a:t>reality</a:t>
            </a:r>
            <a:r>
              <a:rPr lang="en-US" dirty="0"/>
              <a:t> of how </a:t>
            </a:r>
            <a:r>
              <a:rPr lang="en-US" u="sng" dirty="0"/>
              <a:t>God</a:t>
            </a:r>
            <a:r>
              <a:rPr lang="en-US" dirty="0"/>
              <a:t> </a:t>
            </a:r>
            <a:r>
              <a:rPr lang="en-US" dirty="0" smtClean="0"/>
              <a:t>sees.</a:t>
            </a:r>
          </a:p>
        </p:txBody>
      </p:sp>
    </p:spTree>
    <p:extLst>
      <p:ext uri="{BB962C8B-B14F-4D97-AF65-F5344CB8AC3E}">
        <p14:creationId xmlns:p14="http://schemas.microsoft.com/office/powerpoint/2010/main" val="201308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Church of Laodicea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u="sng" dirty="0"/>
              <a:t>history</a:t>
            </a:r>
            <a:r>
              <a:rPr lang="en-US" dirty="0"/>
              <a:t> of Laodicea.</a:t>
            </a:r>
          </a:p>
          <a:p>
            <a:r>
              <a:rPr lang="en-US" dirty="0"/>
              <a:t>The </a:t>
            </a:r>
            <a:r>
              <a:rPr lang="en-US" u="sng" dirty="0"/>
              <a:t>image</a:t>
            </a:r>
            <a:r>
              <a:rPr lang="en-US" dirty="0"/>
              <a:t> of Christ.</a:t>
            </a:r>
          </a:p>
          <a:p>
            <a:r>
              <a:rPr lang="en-US" dirty="0" smtClean="0"/>
              <a:t>They </a:t>
            </a:r>
            <a:r>
              <a:rPr lang="en-US" dirty="0"/>
              <a:t>were </a:t>
            </a:r>
            <a:r>
              <a:rPr lang="en-US" u="sng" dirty="0"/>
              <a:t>trusting</a:t>
            </a:r>
            <a:r>
              <a:rPr lang="en-US" dirty="0"/>
              <a:t> in their own </a:t>
            </a:r>
            <a:r>
              <a:rPr lang="en-US" u="sng" dirty="0"/>
              <a:t>resources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They </a:t>
            </a:r>
            <a:r>
              <a:rPr lang="en-US" dirty="0"/>
              <a:t>are </a:t>
            </a:r>
            <a:r>
              <a:rPr lang="en-US" u="sng" dirty="0"/>
              <a:t>encouraged</a:t>
            </a:r>
            <a:r>
              <a:rPr lang="en-US" dirty="0"/>
              <a:t> to get </a:t>
            </a:r>
            <a:r>
              <a:rPr lang="en-US" u="sng" dirty="0"/>
              <a:t>hot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They </a:t>
            </a:r>
            <a:r>
              <a:rPr lang="en-US" dirty="0"/>
              <a:t>are </a:t>
            </a:r>
            <a:r>
              <a:rPr lang="en-US" u="sng" dirty="0"/>
              <a:t>encouraged</a:t>
            </a:r>
            <a:r>
              <a:rPr lang="en-US" dirty="0"/>
              <a:t> to be </a:t>
            </a:r>
            <a:r>
              <a:rPr lang="en-US" u="sng" dirty="0"/>
              <a:t>different</a:t>
            </a:r>
            <a:r>
              <a:rPr lang="en-US" dirty="0"/>
              <a:t> than the </a:t>
            </a:r>
            <a:r>
              <a:rPr lang="en-US" u="sng" dirty="0"/>
              <a:t>world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They </a:t>
            </a:r>
            <a:r>
              <a:rPr lang="en-US" dirty="0"/>
              <a:t>needed to see the way </a:t>
            </a:r>
            <a:r>
              <a:rPr lang="en-US" u="sng" dirty="0"/>
              <a:t>God</a:t>
            </a:r>
            <a:r>
              <a:rPr lang="en-US" dirty="0"/>
              <a:t> </a:t>
            </a:r>
            <a:r>
              <a:rPr lang="en-US" dirty="0" smtClean="0"/>
              <a:t>sees.</a:t>
            </a:r>
          </a:p>
        </p:txBody>
      </p:sp>
    </p:spTree>
    <p:extLst>
      <p:ext uri="{BB962C8B-B14F-4D97-AF65-F5344CB8AC3E}">
        <p14:creationId xmlns:p14="http://schemas.microsoft.com/office/powerpoint/2010/main" val="1560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Church of Laodicea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</a:t>
            </a:r>
            <a:r>
              <a:rPr lang="en-US" u="sng" dirty="0"/>
              <a:t>history</a:t>
            </a:r>
            <a:r>
              <a:rPr lang="en-US" dirty="0"/>
              <a:t> of Laodicea.</a:t>
            </a:r>
          </a:p>
          <a:p>
            <a:r>
              <a:rPr lang="en-US" dirty="0"/>
              <a:t>The </a:t>
            </a:r>
            <a:r>
              <a:rPr lang="en-US" u="sng" dirty="0"/>
              <a:t>image</a:t>
            </a:r>
            <a:r>
              <a:rPr lang="en-US" dirty="0"/>
              <a:t> of Christ.</a:t>
            </a:r>
          </a:p>
          <a:p>
            <a:r>
              <a:rPr lang="en-US" dirty="0"/>
              <a:t>They were </a:t>
            </a:r>
            <a:r>
              <a:rPr lang="en-US" u="sng" dirty="0"/>
              <a:t>trusting</a:t>
            </a:r>
            <a:r>
              <a:rPr lang="en-US" dirty="0"/>
              <a:t> in their own </a:t>
            </a:r>
            <a:r>
              <a:rPr lang="en-US" u="sng" dirty="0"/>
              <a:t>resources</a:t>
            </a:r>
            <a:r>
              <a:rPr lang="en-US" dirty="0"/>
              <a:t>.</a:t>
            </a:r>
          </a:p>
          <a:p>
            <a:r>
              <a:rPr lang="en-US" dirty="0" smtClean="0"/>
              <a:t>Jesus </a:t>
            </a:r>
            <a:r>
              <a:rPr lang="en-US" u="sng" dirty="0"/>
              <a:t>pleads</a:t>
            </a:r>
            <a:r>
              <a:rPr lang="en-US" dirty="0"/>
              <a:t> with them to </a:t>
            </a:r>
            <a:r>
              <a:rPr lang="en-US" u="sng" dirty="0"/>
              <a:t>change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He </a:t>
            </a:r>
            <a:r>
              <a:rPr lang="en-US" dirty="0"/>
              <a:t>is </a:t>
            </a:r>
            <a:r>
              <a:rPr lang="en-US" u="sng" dirty="0"/>
              <a:t>harsh</a:t>
            </a:r>
            <a:r>
              <a:rPr lang="en-US" dirty="0"/>
              <a:t> with them because He </a:t>
            </a:r>
            <a:r>
              <a:rPr lang="en-US" u="sng" dirty="0"/>
              <a:t>loves</a:t>
            </a:r>
            <a:r>
              <a:rPr lang="en-US" dirty="0"/>
              <a:t> them.</a:t>
            </a:r>
          </a:p>
          <a:p>
            <a:pPr lvl="1"/>
            <a:r>
              <a:rPr lang="en-US" dirty="0" smtClean="0"/>
              <a:t>He </a:t>
            </a:r>
            <a:r>
              <a:rPr lang="en-US" dirty="0"/>
              <a:t>had been </a:t>
            </a:r>
            <a:r>
              <a:rPr lang="en-US" u="sng" dirty="0"/>
              <a:t>shut</a:t>
            </a:r>
            <a:r>
              <a:rPr lang="en-US" dirty="0"/>
              <a:t> </a:t>
            </a:r>
            <a:r>
              <a:rPr lang="en-US" u="sng" dirty="0"/>
              <a:t>out</a:t>
            </a:r>
            <a:r>
              <a:rPr lang="en-US" dirty="0"/>
              <a:t> of the </a:t>
            </a:r>
            <a:r>
              <a:rPr lang="en-US" u="sng" dirty="0"/>
              <a:t>church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There </a:t>
            </a:r>
            <a:r>
              <a:rPr lang="en-US" dirty="0"/>
              <a:t>is great reward for </a:t>
            </a:r>
            <a:r>
              <a:rPr lang="en-US" u="sng" dirty="0" smtClean="0"/>
              <a:t>faithfulness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87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that mean to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Jesus is our </a:t>
            </a:r>
            <a:r>
              <a:rPr lang="en-US" u="sng" dirty="0"/>
              <a:t>creator</a:t>
            </a:r>
            <a:r>
              <a:rPr lang="en-US" dirty="0"/>
              <a:t> and </a:t>
            </a:r>
            <a:r>
              <a:rPr lang="en-US" u="sng" dirty="0"/>
              <a:t>only</a:t>
            </a:r>
            <a:r>
              <a:rPr lang="en-US" dirty="0"/>
              <a:t> authority.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Jesus prefers </a:t>
            </a:r>
            <a:r>
              <a:rPr lang="en-US" u="sng" dirty="0"/>
              <a:t>opposition</a:t>
            </a:r>
            <a:r>
              <a:rPr lang="en-US" dirty="0"/>
              <a:t> to a lukewarm “</a:t>
            </a:r>
            <a:r>
              <a:rPr lang="en-US" u="sng" dirty="0"/>
              <a:t>Christian</a:t>
            </a:r>
            <a:r>
              <a:rPr lang="en-US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that mean to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Am I trying to </a:t>
            </a:r>
            <a:r>
              <a:rPr lang="en-US" u="sng" dirty="0"/>
              <a:t>ride</a:t>
            </a:r>
            <a:r>
              <a:rPr lang="en-US" dirty="0"/>
              <a:t> the </a:t>
            </a:r>
            <a:r>
              <a:rPr lang="en-US" u="sng" dirty="0"/>
              <a:t>fence</a:t>
            </a:r>
            <a:r>
              <a:rPr lang="en-US" dirty="0"/>
              <a:t> with </a:t>
            </a:r>
            <a:r>
              <a:rPr lang="en-US" u="sng" dirty="0"/>
              <a:t>God</a:t>
            </a:r>
            <a:r>
              <a:rPr lang="en-US" dirty="0"/>
              <a:t> or </a:t>
            </a:r>
            <a:r>
              <a:rPr lang="en-US" u="sng" dirty="0"/>
              <a:t>church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Does my </a:t>
            </a:r>
            <a:r>
              <a:rPr lang="en-US" u="sng" dirty="0"/>
              <a:t>life</a:t>
            </a:r>
            <a:r>
              <a:rPr lang="en-US" dirty="0"/>
              <a:t> make Jesus want to </a:t>
            </a:r>
            <a:r>
              <a:rPr lang="en-US" u="sng" dirty="0"/>
              <a:t>throw</a:t>
            </a:r>
            <a:r>
              <a:rPr lang="en-US" dirty="0"/>
              <a:t> up?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 I </a:t>
            </a:r>
            <a:r>
              <a:rPr lang="en-US" u="sng" dirty="0"/>
              <a:t>see</a:t>
            </a:r>
            <a:r>
              <a:rPr lang="en-US" dirty="0"/>
              <a:t> the way God </a:t>
            </a:r>
            <a:r>
              <a:rPr lang="en-US" u="sng" dirty="0"/>
              <a:t>sees</a:t>
            </a:r>
            <a:r>
              <a:rPr lang="en-US" dirty="0"/>
              <a:t> – </a:t>
            </a:r>
            <a:r>
              <a:rPr lang="en-US" u="sng" dirty="0"/>
              <a:t>Matt. </a:t>
            </a:r>
            <a:r>
              <a:rPr lang="en-US" u="sng" dirty="0" smtClean="0"/>
              <a:t>6:33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3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318</Words>
  <Application>Microsoft Office PowerPoint</Application>
  <PresentationFormat>On-screen Show (4:3)</PresentationFormat>
  <Paragraphs>48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The Church of Laodicea</vt:lpstr>
      <vt:lpstr>PowerPoint Presentation</vt:lpstr>
      <vt:lpstr>The Church of Laodicea</vt:lpstr>
      <vt:lpstr>The Church of Laodicea</vt:lpstr>
      <vt:lpstr>The Church of Laodicea</vt:lpstr>
      <vt:lpstr>The Church of Laodicea</vt:lpstr>
      <vt:lpstr>The Church of Laodicea</vt:lpstr>
      <vt:lpstr>What does that mean to me?</vt:lpstr>
      <vt:lpstr>What does that mean to me?</vt:lpstr>
      <vt:lpstr>What does that mean to me?</vt:lpstr>
      <vt:lpstr>What does that mean to me?</vt:lpstr>
      <vt:lpstr>PowerPoint Presentation</vt:lpstr>
    </vt:vector>
  </TitlesOfParts>
  <Company>Liberty Baptist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Church of Ephesus</dc:title>
  <dc:creator>Pastor Trevor Guiles</dc:creator>
  <cp:lastModifiedBy>Pastor Trevor Guiles</cp:lastModifiedBy>
  <cp:revision>31</cp:revision>
  <dcterms:created xsi:type="dcterms:W3CDTF">2014-01-12T01:24:10Z</dcterms:created>
  <dcterms:modified xsi:type="dcterms:W3CDTF">2014-02-23T04:23:25Z</dcterms:modified>
</cp:coreProperties>
</file>