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3" r:id="rId8"/>
    <p:sldId id="268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0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9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6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1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0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0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2B8F-3F73-40E0-85E1-EF9CD16DBC9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5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2B8F-3F73-40E0-85E1-EF9CD16DBC9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EC61-8150-476C-985A-2A74BE108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2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ln>
            <a:solidFill>
              <a:schemeClr val="bg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b="1" kern="120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b="1" kern="120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b="1" kern="120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b="1" kern="120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b="1" kern="120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Church of </a:t>
            </a:r>
            <a:r>
              <a:rPr lang="en-US" dirty="0" smtClean="0"/>
              <a:t>Philadelphia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Revelation </a:t>
            </a:r>
            <a:r>
              <a:rPr lang="en-US" dirty="0" smtClean="0"/>
              <a:t>3:7-13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" y="381000"/>
            <a:ext cx="9139161" cy="609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25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</a:t>
            </a:r>
            <a:r>
              <a:rPr lang="en-US" dirty="0" smtClean="0"/>
              <a:t>Philadelphia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history</a:t>
            </a:r>
            <a:r>
              <a:rPr lang="en-US" dirty="0" smtClean="0"/>
              <a:t> of </a:t>
            </a:r>
            <a:r>
              <a:rPr lang="en-US" dirty="0" smtClean="0"/>
              <a:t>Philadelphia.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00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of Philadelphia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history</a:t>
            </a:r>
            <a:r>
              <a:rPr lang="en-US" dirty="0"/>
              <a:t> of Philadelphia.</a:t>
            </a:r>
          </a:p>
          <a:p>
            <a:r>
              <a:rPr lang="en-US" dirty="0" smtClean="0"/>
              <a:t>The </a:t>
            </a:r>
            <a:r>
              <a:rPr lang="en-US" u="sng" dirty="0"/>
              <a:t>image</a:t>
            </a:r>
            <a:r>
              <a:rPr lang="en-US" dirty="0"/>
              <a:t> of Christ.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u="sng" dirty="0"/>
              <a:t>Holy</a:t>
            </a:r>
            <a:r>
              <a:rPr lang="en-US" dirty="0"/>
              <a:t> One.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/>
              <a:t>genuine</a:t>
            </a:r>
            <a:r>
              <a:rPr lang="en-US" dirty="0"/>
              <a:t> ruler.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ultimate </a:t>
            </a:r>
            <a:r>
              <a:rPr lang="en-US" u="sng" dirty="0" smtClean="0"/>
              <a:t>authority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01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of Philadelphia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u="sng" dirty="0"/>
              <a:t>history</a:t>
            </a:r>
            <a:r>
              <a:rPr lang="en-US" dirty="0"/>
              <a:t> of Philadelphia.</a:t>
            </a:r>
          </a:p>
          <a:p>
            <a:r>
              <a:rPr lang="en-US" dirty="0"/>
              <a:t>The </a:t>
            </a:r>
            <a:r>
              <a:rPr lang="en-US" u="sng" dirty="0"/>
              <a:t>image</a:t>
            </a:r>
            <a:r>
              <a:rPr lang="en-US" dirty="0"/>
              <a:t> of Christ.</a:t>
            </a:r>
          </a:p>
          <a:p>
            <a:r>
              <a:rPr lang="en-US" dirty="0" smtClean="0"/>
              <a:t>Jesus </a:t>
            </a:r>
            <a:r>
              <a:rPr lang="en-US" dirty="0"/>
              <a:t>is their </a:t>
            </a:r>
            <a:r>
              <a:rPr lang="en-US" u="sng" dirty="0"/>
              <a:t>strength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Jesus </a:t>
            </a:r>
            <a:r>
              <a:rPr lang="en-US" dirty="0"/>
              <a:t>was blessing their </a:t>
            </a:r>
            <a:r>
              <a:rPr lang="en-US" u="sng" dirty="0"/>
              <a:t>faithful</a:t>
            </a:r>
            <a:r>
              <a:rPr lang="en-US" dirty="0"/>
              <a:t> </a:t>
            </a:r>
            <a:r>
              <a:rPr lang="en-US" u="sng" dirty="0"/>
              <a:t>perseverance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Jesus </a:t>
            </a:r>
            <a:r>
              <a:rPr lang="en-US" dirty="0"/>
              <a:t>was </a:t>
            </a:r>
            <a:r>
              <a:rPr lang="en-US" u="sng" dirty="0"/>
              <a:t>fighting</a:t>
            </a:r>
            <a:r>
              <a:rPr lang="en-US" dirty="0"/>
              <a:t> for them.</a:t>
            </a:r>
          </a:p>
          <a:p>
            <a:pPr lvl="1"/>
            <a:r>
              <a:rPr lang="en-US" dirty="0" smtClean="0"/>
              <a:t>Jesus </a:t>
            </a:r>
            <a:r>
              <a:rPr lang="en-US" dirty="0"/>
              <a:t>was </a:t>
            </a:r>
            <a:r>
              <a:rPr lang="en-US" u="sng" dirty="0"/>
              <a:t>sparing</a:t>
            </a:r>
            <a:r>
              <a:rPr lang="en-US" dirty="0"/>
              <a:t> them further </a:t>
            </a:r>
            <a:r>
              <a:rPr lang="en-US" u="sng" dirty="0" smtClean="0"/>
              <a:t>trials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05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of Philadelphia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u="sng" dirty="0"/>
              <a:t>history</a:t>
            </a:r>
            <a:r>
              <a:rPr lang="en-US" dirty="0"/>
              <a:t> of Philadelphia.</a:t>
            </a:r>
          </a:p>
          <a:p>
            <a:r>
              <a:rPr lang="en-US" dirty="0"/>
              <a:t>The </a:t>
            </a:r>
            <a:r>
              <a:rPr lang="en-US" u="sng" dirty="0"/>
              <a:t>image</a:t>
            </a:r>
            <a:r>
              <a:rPr lang="en-US" dirty="0"/>
              <a:t> of Christ.</a:t>
            </a:r>
          </a:p>
          <a:p>
            <a:r>
              <a:rPr lang="en-US" dirty="0"/>
              <a:t>Jesus is their </a:t>
            </a:r>
            <a:r>
              <a:rPr lang="en-US" u="sng" dirty="0"/>
              <a:t>strength</a:t>
            </a:r>
            <a:r>
              <a:rPr lang="en-US" dirty="0"/>
              <a:t>.</a:t>
            </a:r>
          </a:p>
          <a:p>
            <a:r>
              <a:rPr lang="en-US" dirty="0" smtClean="0"/>
              <a:t>Finishing </a:t>
            </a:r>
            <a:r>
              <a:rPr lang="en-US" u="sng" dirty="0"/>
              <a:t>strong</a:t>
            </a:r>
            <a:r>
              <a:rPr lang="en-US" dirty="0"/>
              <a:t> when you are </a:t>
            </a:r>
            <a:r>
              <a:rPr lang="en-US" u="sng" dirty="0"/>
              <a:t>weak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would be the </a:t>
            </a:r>
            <a:r>
              <a:rPr lang="en-US" u="sng" dirty="0"/>
              <a:t>weakest</a:t>
            </a:r>
            <a:r>
              <a:rPr lang="en-US" dirty="0"/>
              <a:t>, </a:t>
            </a:r>
            <a:r>
              <a:rPr lang="en-US" u="sng" dirty="0"/>
              <a:t>strongest</a:t>
            </a:r>
            <a:r>
              <a:rPr lang="en-US" dirty="0"/>
              <a:t> pillar in the temple of God.</a:t>
            </a:r>
            <a:endParaRPr lang="en-US" dirty="0"/>
          </a:p>
          <a:p>
            <a:pPr lvl="1"/>
            <a:r>
              <a:rPr lang="en-US" dirty="0" smtClean="0"/>
              <a:t>They </a:t>
            </a:r>
            <a:r>
              <a:rPr lang="en-US" dirty="0"/>
              <a:t>are eternally </a:t>
            </a:r>
            <a:r>
              <a:rPr lang="en-US" u="sng" dirty="0"/>
              <a:t>owned</a:t>
            </a:r>
            <a:r>
              <a:rPr lang="en-US" dirty="0"/>
              <a:t> by God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870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Jesus Christ is our example to be </a:t>
            </a:r>
            <a:r>
              <a:rPr lang="en-US" u="sng" dirty="0"/>
              <a:t>separated</a:t>
            </a:r>
            <a:r>
              <a:rPr lang="en-US" dirty="0"/>
              <a:t> from a </a:t>
            </a:r>
            <a:r>
              <a:rPr lang="en-US" u="sng" dirty="0"/>
              <a:t>sinful</a:t>
            </a:r>
            <a:r>
              <a:rPr lang="en-US" dirty="0"/>
              <a:t> life.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Jesus is </a:t>
            </a:r>
            <a:r>
              <a:rPr lang="en-US" u="sng" dirty="0"/>
              <a:t>real</a:t>
            </a:r>
            <a:r>
              <a:rPr lang="en-US" dirty="0"/>
              <a:t> </a:t>
            </a:r>
            <a:r>
              <a:rPr lang="en-US" u="sng" dirty="0"/>
              <a:t>life</a:t>
            </a:r>
            <a:r>
              <a:rPr lang="en-US" dirty="0"/>
              <a:t>! The world only offers </a:t>
            </a:r>
            <a:r>
              <a:rPr lang="en-US" u="sng" dirty="0"/>
              <a:t>cheap</a:t>
            </a:r>
            <a:r>
              <a:rPr lang="en-US" dirty="0"/>
              <a:t> </a:t>
            </a:r>
            <a:r>
              <a:rPr lang="en-US" u="sng" dirty="0"/>
              <a:t>imitations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2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Jesus, not </a:t>
            </a:r>
            <a:r>
              <a:rPr lang="en-US" u="sng" dirty="0"/>
              <a:t>popular</a:t>
            </a:r>
            <a:r>
              <a:rPr lang="en-US" dirty="0"/>
              <a:t> </a:t>
            </a:r>
            <a:r>
              <a:rPr lang="en-US" u="sng" dirty="0"/>
              <a:t>consensus</a:t>
            </a:r>
            <a:r>
              <a:rPr lang="en-US" dirty="0"/>
              <a:t>,  should be our ultimate </a:t>
            </a:r>
            <a:r>
              <a:rPr lang="en-US" u="sng" dirty="0"/>
              <a:t>authority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Faithfully pursuing God’s </a:t>
            </a:r>
            <a:r>
              <a:rPr lang="en-US" u="sng" dirty="0"/>
              <a:t>calling</a:t>
            </a:r>
            <a:r>
              <a:rPr lang="en-US" dirty="0"/>
              <a:t> through your </a:t>
            </a:r>
            <a:r>
              <a:rPr lang="en-US" u="sng" dirty="0"/>
              <a:t>weakness</a:t>
            </a:r>
            <a:r>
              <a:rPr lang="en-US" dirty="0"/>
              <a:t> will be </a:t>
            </a:r>
            <a:r>
              <a:rPr lang="en-US" u="sng" dirty="0"/>
              <a:t>blessed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3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our every </a:t>
            </a:r>
            <a:r>
              <a:rPr lang="en-US" u="sng" dirty="0"/>
              <a:t>weakness</a:t>
            </a:r>
            <a:r>
              <a:rPr lang="en-US" dirty="0"/>
              <a:t>, God is </a:t>
            </a:r>
            <a:r>
              <a:rPr lang="en-US" u="sng" dirty="0"/>
              <a:t>proven</a:t>
            </a:r>
            <a:r>
              <a:rPr lang="en-US" dirty="0"/>
              <a:t> as strong!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are eternally </a:t>
            </a:r>
            <a:r>
              <a:rPr lang="en-US" u="sng" dirty="0"/>
              <a:t>owned</a:t>
            </a:r>
            <a:r>
              <a:rPr lang="en-US" dirty="0"/>
              <a:t> by </a:t>
            </a:r>
            <a:r>
              <a:rPr lang="en-US" dirty="0" smtClean="0"/>
              <a:t>God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214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Church of Philadelphia</vt:lpstr>
      <vt:lpstr>PowerPoint Presentation</vt:lpstr>
      <vt:lpstr>The Church of Philadelphia</vt:lpstr>
      <vt:lpstr>The Church of Philadelphia</vt:lpstr>
      <vt:lpstr>The Church of Philadelphia</vt:lpstr>
      <vt:lpstr>The Church of Philadelphia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of Ephesus</dc:title>
  <dc:creator>Pastor Trevor Guiles</dc:creator>
  <cp:lastModifiedBy>Pastor Trevor Guiles</cp:lastModifiedBy>
  <cp:revision>23</cp:revision>
  <dcterms:created xsi:type="dcterms:W3CDTF">2014-01-12T01:24:10Z</dcterms:created>
  <dcterms:modified xsi:type="dcterms:W3CDTF">2014-02-15T20:22:09Z</dcterms:modified>
</cp:coreProperties>
</file>