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03" r:id="rId1"/>
    <p:sldMasterId id="2147483945" r:id="rId2"/>
  </p:sldMasterIdLst>
  <p:notesMasterIdLst>
    <p:notesMasterId r:id="rId12"/>
  </p:notesMasterIdLst>
  <p:sldIdLst>
    <p:sldId id="266" r:id="rId3"/>
    <p:sldId id="274" r:id="rId4"/>
    <p:sldId id="267" r:id="rId5"/>
    <p:sldId id="268" r:id="rId6"/>
    <p:sldId id="275" r:id="rId7"/>
    <p:sldId id="273" r:id="rId8"/>
    <p:sldId id="276" r:id="rId9"/>
    <p:sldId id="277" r:id="rId10"/>
    <p:sldId id="278" r:id="rId11"/>
  </p:sldIdLst>
  <p:sldSz cx="12192000" cy="6858000"/>
  <p:notesSz cx="6858000" cy="9144000"/>
  <p:custDataLst>
    <p:tags r:id="rId1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E6F80D-6A3D-49CD-9F4E-31CD25BD65DD}" v="106" dt="2019-01-27T01:08:28.7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16" autoAdjust="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9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gs" Target="tags/tag1.xml"/><Relationship Id="rId18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C2E7044-5B15-FA4C-9782-C6B151F1EB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A53036-4AE1-7E49-97D2-94AA00F6E75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E51AFBC-6736-F84E-B01E-5F0EB7AD03D0}" type="datetimeFigureOut">
              <a:rPr lang="en-US"/>
              <a:pPr>
                <a:defRPr/>
              </a:pPr>
              <a:t>1/26/2019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5C5920D-E95B-1B46-A8F5-40BB1238926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11DE339-DD0D-2F48-A65E-308B602EA9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DED5C-BFE0-1546-AA70-83FF5B68527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0BEBCA-E264-5B4B-A376-4233BDA63C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CC06776-B046-B547-9777-FBDFF889AF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5EB2BDD0-298C-524D-BD6A-B0F14C7C85D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0EAFD3ED-7525-8D47-9F3F-E029467633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0336D17D-058E-6C40-84BE-A2F4A78966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303196-5C5A-034D-9764-0B38F38D2FD5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5BBF29C-B064-4151-931D-B1C76888BF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74F0F-9F2A-4BE9-A884-5513B64BCDC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D6CB044E-4D6F-4CE6-A0B1-6F64A6DD58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C8C7902-0D97-48CF-9BF1-2DBE23FB27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id="{B16F2183-EB4E-1148-AC95-DE5C371A30D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>
            <a:extLst>
              <a:ext uri="{FF2B5EF4-FFF2-40B4-BE49-F238E27FC236}">
                <a16:creationId xmlns:a16="http://schemas.microsoft.com/office/drawing/2014/main" id="{7439B6AE-4810-024F-B499-86E69433A1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70A86763-68A0-DF4D-837B-BAEACEF9F1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118B47-EF0D-8A46-86C4-3F68D3BB9F7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id="{B16F2183-EB4E-1148-AC95-DE5C371A30D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>
            <a:extLst>
              <a:ext uri="{FF2B5EF4-FFF2-40B4-BE49-F238E27FC236}">
                <a16:creationId xmlns:a16="http://schemas.microsoft.com/office/drawing/2014/main" id="{7439B6AE-4810-024F-B499-86E69433A1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70A86763-68A0-DF4D-837B-BAEACEF9F1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118B47-EF0D-8A46-86C4-3F68D3BB9F7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1694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id="{B16F2183-EB4E-1148-AC95-DE5C371A30D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>
            <a:extLst>
              <a:ext uri="{FF2B5EF4-FFF2-40B4-BE49-F238E27FC236}">
                <a16:creationId xmlns:a16="http://schemas.microsoft.com/office/drawing/2014/main" id="{7439B6AE-4810-024F-B499-86E69433A1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70A86763-68A0-DF4D-837B-BAEACEF9F1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118B47-EF0D-8A46-86C4-3F68D3BB9F7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5414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id="{B16F2183-EB4E-1148-AC95-DE5C371A30D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>
            <a:extLst>
              <a:ext uri="{FF2B5EF4-FFF2-40B4-BE49-F238E27FC236}">
                <a16:creationId xmlns:a16="http://schemas.microsoft.com/office/drawing/2014/main" id="{7439B6AE-4810-024F-B499-86E69433A1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70A86763-68A0-DF4D-837B-BAEACEF9F1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118B47-EF0D-8A46-86C4-3F68D3BB9F7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668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id="{B16F2183-EB4E-1148-AC95-DE5C371A30D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>
            <a:extLst>
              <a:ext uri="{FF2B5EF4-FFF2-40B4-BE49-F238E27FC236}">
                <a16:creationId xmlns:a16="http://schemas.microsoft.com/office/drawing/2014/main" id="{7439B6AE-4810-024F-B499-86E69433A1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70A86763-68A0-DF4D-837B-BAEACEF9F1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118B47-EF0D-8A46-86C4-3F68D3BB9F7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1153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id="{B16F2183-EB4E-1148-AC95-DE5C371A30D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>
            <a:extLst>
              <a:ext uri="{FF2B5EF4-FFF2-40B4-BE49-F238E27FC236}">
                <a16:creationId xmlns:a16="http://schemas.microsoft.com/office/drawing/2014/main" id="{7439B6AE-4810-024F-B499-86E69433A1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70A86763-68A0-DF4D-837B-BAEACEF9F1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118B47-EF0D-8A46-86C4-3F68D3BB9F7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2236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Option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E6520E-2CCF-A84A-B040-7E326394690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EC5C60C-DA96-9941-8768-7A13FD301352}"/>
              </a:ext>
            </a:extLst>
          </p:cNvPr>
          <p:cNvSpPr/>
          <p:nvPr userDrawn="1"/>
        </p:nvSpPr>
        <p:spPr>
          <a:xfrm>
            <a:off x="3351213" y="700088"/>
            <a:ext cx="5489575" cy="5457825"/>
          </a:xfrm>
          <a:prstGeom prst="ellipse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48EF677-8D00-E24F-94C5-F01E3BF9186F}"/>
              </a:ext>
            </a:extLst>
          </p:cNvPr>
          <p:cNvGrpSpPr/>
          <p:nvPr userDrawn="1"/>
        </p:nvGrpSpPr>
        <p:grpSpPr>
          <a:xfrm>
            <a:off x="5703147" y="3346450"/>
            <a:ext cx="785707" cy="192088"/>
            <a:chOff x="5696373" y="3346450"/>
            <a:chExt cx="785707" cy="19208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7D127DC-5439-7542-9F22-AB75514DF8A2}"/>
                </a:ext>
              </a:extLst>
            </p:cNvPr>
            <p:cNvSpPr/>
            <p:nvPr userDrawn="1"/>
          </p:nvSpPr>
          <p:spPr>
            <a:xfrm>
              <a:off x="5994135" y="3346450"/>
              <a:ext cx="191030" cy="19208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55F9312-4008-4345-B887-EE3FEA6CFEAE}"/>
                </a:ext>
              </a:extLst>
            </p:cNvPr>
            <p:cNvSpPr/>
            <p:nvPr userDrawn="1"/>
          </p:nvSpPr>
          <p:spPr>
            <a:xfrm>
              <a:off x="6288088" y="3346450"/>
              <a:ext cx="193992" cy="19208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CB9E724-D0EE-C746-8056-C90723D0ECBA}"/>
                </a:ext>
              </a:extLst>
            </p:cNvPr>
            <p:cNvSpPr/>
            <p:nvPr userDrawn="1"/>
          </p:nvSpPr>
          <p:spPr>
            <a:xfrm>
              <a:off x="5696373" y="3346450"/>
              <a:ext cx="194840" cy="19208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95806" y="1675328"/>
            <a:ext cx="4000388" cy="1332242"/>
          </a:xfrm>
        </p:spPr>
        <p:txBody>
          <a:bodyPr>
            <a:noAutofit/>
          </a:bodyPr>
          <a:lstStyle>
            <a:lvl1pPr algn="ctr">
              <a:defRPr sz="42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96473" y="3862276"/>
            <a:ext cx="4763716" cy="709724"/>
          </a:xfrm>
        </p:spPr>
        <p:txBody>
          <a:bodyPr anchor="ctr">
            <a:noAutofit/>
          </a:bodyPr>
          <a:lstStyle>
            <a:lvl1pPr marL="0" indent="0" algn="ctr">
              <a:buNone/>
              <a:defRPr sz="2200" i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98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Title 3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F370304-2217-994C-AAB1-D32CE625EDA7}"/>
              </a:ext>
            </a:extLst>
          </p:cNvPr>
          <p:cNvSpPr/>
          <p:nvPr userDrawn="1"/>
        </p:nvSpPr>
        <p:spPr>
          <a:xfrm>
            <a:off x="542925" y="366523"/>
            <a:ext cx="11125200" cy="60960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E9BDE16-B340-7542-9280-7D4837E5A4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3625" y="461317"/>
            <a:ext cx="10008359" cy="1211047"/>
          </a:xfrm>
        </p:spPr>
        <p:txBody>
          <a:bodyPr>
            <a:noAutofit/>
          </a:bodyPr>
          <a:lstStyle>
            <a:lvl1pPr marL="0" algn="l">
              <a:defRPr sz="57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F3504CB2-C36C-4847-80A6-049FBE75C5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3623" y="1874520"/>
            <a:ext cx="4855845" cy="4360024"/>
          </a:xfrm>
        </p:spPr>
        <p:txBody>
          <a:bodyPr numCol="1" spcCol="18288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765BE69-5D34-4B4C-B9F0-4645314AC8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26139" y="1874520"/>
            <a:ext cx="4855845" cy="4360024"/>
          </a:xfrm>
        </p:spPr>
        <p:txBody>
          <a:bodyPr numCol="1" spcCol="18288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50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Title 4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A356540-5534-654B-8100-E89AC29DF686}"/>
              </a:ext>
            </a:extLst>
          </p:cNvPr>
          <p:cNvSpPr/>
          <p:nvPr userDrawn="1"/>
        </p:nvSpPr>
        <p:spPr>
          <a:xfrm>
            <a:off x="0" y="0"/>
            <a:ext cx="1217295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0507" y="490967"/>
            <a:ext cx="10540101" cy="1211047"/>
          </a:xfrm>
        </p:spPr>
        <p:txBody>
          <a:bodyPr>
            <a:noAutofit/>
          </a:bodyPr>
          <a:lstStyle>
            <a:lvl1pPr marL="0" algn="ctr">
              <a:defRPr sz="57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896643" y="2160676"/>
            <a:ext cx="9433965" cy="1042416"/>
          </a:xfrm>
        </p:spPr>
        <p:txBody>
          <a:bodyPr spcCol="18288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1896643" y="3557015"/>
            <a:ext cx="9433965" cy="1042416"/>
          </a:xfrm>
        </p:spPr>
        <p:txBody>
          <a:bodyPr spcCol="18288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1896643" y="4953354"/>
            <a:ext cx="9433965" cy="1042416"/>
          </a:xfrm>
        </p:spPr>
        <p:txBody>
          <a:bodyPr spcCol="18288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A1AD5348-F4C4-F94E-ABD5-6F64F7656FB3}"/>
              </a:ext>
            </a:extLst>
          </p:cNvPr>
          <p:cNvSpPr>
            <a:spLocks/>
          </p:cNvSpPr>
          <p:nvPr userDrawn="1"/>
        </p:nvSpPr>
        <p:spPr bwMode="auto">
          <a:xfrm>
            <a:off x="790507" y="2246965"/>
            <a:ext cx="813006" cy="777100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E0905B88-AC32-004B-897C-CF7D836D9CCF}"/>
              </a:ext>
            </a:extLst>
          </p:cNvPr>
          <p:cNvSpPr>
            <a:spLocks/>
          </p:cNvSpPr>
          <p:nvPr userDrawn="1"/>
        </p:nvSpPr>
        <p:spPr bwMode="auto">
          <a:xfrm>
            <a:off x="797132" y="5116062"/>
            <a:ext cx="813006" cy="777100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CFB5491F-FDF0-8A4C-802D-FADA00F43A22}"/>
              </a:ext>
            </a:extLst>
          </p:cNvPr>
          <p:cNvSpPr>
            <a:spLocks/>
          </p:cNvSpPr>
          <p:nvPr userDrawn="1"/>
        </p:nvSpPr>
        <p:spPr bwMode="auto">
          <a:xfrm>
            <a:off x="790508" y="3744465"/>
            <a:ext cx="813006" cy="777100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79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Title 5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C69D417-F18D-6C49-B969-D6C8144C4C1B}"/>
              </a:ext>
            </a:extLst>
          </p:cNvPr>
          <p:cNvSpPr/>
          <p:nvPr userDrawn="1"/>
        </p:nvSpPr>
        <p:spPr>
          <a:xfrm>
            <a:off x="-1588" y="13252"/>
            <a:ext cx="12193588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02019" y="713340"/>
            <a:ext cx="5485464" cy="1105077"/>
          </a:xfrm>
        </p:spPr>
        <p:txBody>
          <a:bodyPr>
            <a:noAutofit/>
          </a:bodyPr>
          <a:lstStyle>
            <a:lvl1pPr marL="0" algn="l">
              <a:defRPr sz="33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6202019" y="1818417"/>
            <a:ext cx="5485464" cy="4413325"/>
          </a:xfrm>
        </p:spPr>
        <p:txBody>
          <a:bodyPr spcCol="18288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6F715-A360-0847-860D-808D2F0BB9C8}"/>
              </a:ext>
            </a:extLst>
          </p:cNvPr>
          <p:cNvSpPr/>
          <p:nvPr userDrawn="1"/>
        </p:nvSpPr>
        <p:spPr>
          <a:xfrm>
            <a:off x="326679" y="713340"/>
            <a:ext cx="5489575" cy="5457825"/>
          </a:xfrm>
          <a:prstGeom prst="ellipse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7878E07-08CD-9647-8B49-DC09266F23A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35507" y="2465508"/>
            <a:ext cx="5084618" cy="1925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>
                <a:latin typeface="+mj-lt"/>
              </a:rPr>
              <a:t>Click to edit Master title style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5629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Title 6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571ED9-AE3B-4846-93C5-82E9047AAD9C}"/>
              </a:ext>
            </a:extLst>
          </p:cNvPr>
          <p:cNvSpPr/>
          <p:nvPr userDrawn="1"/>
        </p:nvSpPr>
        <p:spPr>
          <a:xfrm>
            <a:off x="-1588" y="1815548"/>
            <a:ext cx="12193588" cy="5042452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00" y="713291"/>
            <a:ext cx="11125200" cy="584789"/>
          </a:xfrm>
        </p:spPr>
        <p:txBody>
          <a:bodyPr>
            <a:noAutofit/>
          </a:bodyPr>
          <a:lstStyle>
            <a:lvl1pPr marL="0" algn="ctr">
              <a:defRPr sz="58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08001" y="2199504"/>
            <a:ext cx="5282441" cy="4378718"/>
          </a:xfrm>
        </p:spPr>
        <p:txBody>
          <a:bodyPr spcCol="18288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298444" y="2199504"/>
            <a:ext cx="5282441" cy="4378718"/>
          </a:xfrm>
        </p:spPr>
        <p:txBody>
          <a:bodyPr spcCol="18288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6163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Title 7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31E013-B41B-984B-AD43-2B7B2B37EFA3}"/>
              </a:ext>
            </a:extLst>
          </p:cNvPr>
          <p:cNvSpPr/>
          <p:nvPr userDrawn="1"/>
        </p:nvSpPr>
        <p:spPr>
          <a:xfrm>
            <a:off x="-1588" y="4744278"/>
            <a:ext cx="12193588" cy="18288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8049" y="4839032"/>
            <a:ext cx="10463284" cy="639934"/>
          </a:xfrm>
        </p:spPr>
        <p:txBody>
          <a:bodyPr>
            <a:noAutofit/>
          </a:bodyPr>
          <a:lstStyle>
            <a:lvl1pPr marL="0"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928049" y="5478966"/>
            <a:ext cx="10463284" cy="994992"/>
          </a:xfrm>
        </p:spPr>
        <p:txBody>
          <a:bodyPr spcCol="18288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5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5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5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300" b="1">
                <a:solidFill>
                  <a:srgbClr val="FFFFFF"/>
                </a:solidFill>
                <a:latin typeface="Cantarell" panose="02000603000000000000" pitchFamily="2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300" b="1">
                <a:solidFill>
                  <a:srgbClr val="FFFFFF"/>
                </a:solidFill>
                <a:latin typeface="Cantarell" panose="02000603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5527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Title 8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1DF5F82-5C78-6D40-AB3C-3D65963A3043}"/>
              </a:ext>
            </a:extLst>
          </p:cNvPr>
          <p:cNvSpPr/>
          <p:nvPr userDrawn="1"/>
        </p:nvSpPr>
        <p:spPr>
          <a:xfrm>
            <a:off x="-1588" y="0"/>
            <a:ext cx="12193588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951C82-72DF-2A49-B5A3-EC29A7C9E0CD}"/>
              </a:ext>
            </a:extLst>
          </p:cNvPr>
          <p:cNvSpPr/>
          <p:nvPr userDrawn="1"/>
        </p:nvSpPr>
        <p:spPr>
          <a:xfrm>
            <a:off x="508000" y="395288"/>
            <a:ext cx="11125200" cy="1490662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838958" y="498158"/>
            <a:ext cx="10463284" cy="639934"/>
          </a:xfrm>
        </p:spPr>
        <p:txBody>
          <a:bodyPr>
            <a:noAutofit/>
          </a:bodyPr>
          <a:lstStyle>
            <a:lvl1pPr marL="0" algn="l">
              <a:defRPr sz="3600" b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38958" y="1325880"/>
            <a:ext cx="10463284" cy="560070"/>
          </a:xfrm>
        </p:spPr>
        <p:txBody>
          <a:bodyPr spcCol="18288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500" b="1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300" b="1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300" b="1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300" b="1">
                <a:solidFill>
                  <a:srgbClr val="FFFFFF"/>
                </a:solidFill>
                <a:latin typeface="Cantarell" panose="02000603000000000000" pitchFamily="2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300" b="1">
                <a:solidFill>
                  <a:srgbClr val="FFFFFF"/>
                </a:solidFill>
                <a:latin typeface="Cantarell" panose="02000603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9FB5047-670B-204B-9026-3840CD2AE3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8000" y="2281238"/>
            <a:ext cx="11125200" cy="4344849"/>
          </a:xfrm>
        </p:spPr>
        <p:txBody>
          <a:bodyPr numCol="3" spcCol="18288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52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Title 9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BB01454-0EF0-ED43-8FC4-DDF0AE387F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000" y="383385"/>
            <a:ext cx="11190288" cy="12446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29EE19E-03B3-3244-A564-A13444E9B068}"/>
              </a:ext>
            </a:extLst>
          </p:cNvPr>
          <p:cNvSpPr/>
          <p:nvPr userDrawn="1"/>
        </p:nvSpPr>
        <p:spPr>
          <a:xfrm>
            <a:off x="508000" y="383385"/>
            <a:ext cx="11190288" cy="12446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4D7908-4F41-DB49-A512-6EC3A76D51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000" y="1828422"/>
            <a:ext cx="11190288" cy="4749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F8FC67-3458-454E-BB5F-7817F383506A}"/>
              </a:ext>
            </a:extLst>
          </p:cNvPr>
          <p:cNvSpPr/>
          <p:nvPr userDrawn="1"/>
        </p:nvSpPr>
        <p:spPr>
          <a:xfrm>
            <a:off x="508000" y="1828422"/>
            <a:ext cx="11190288" cy="47498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ctrTitle"/>
          </p:nvPr>
        </p:nvSpPr>
        <p:spPr>
          <a:xfrm>
            <a:off x="508000" y="713291"/>
            <a:ext cx="11125200" cy="584789"/>
          </a:xfrm>
        </p:spPr>
        <p:txBody>
          <a:bodyPr>
            <a:noAutofit/>
          </a:bodyPr>
          <a:lstStyle>
            <a:lvl1pPr marL="0" algn="ctr">
              <a:defRPr sz="58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073625" y="2014249"/>
            <a:ext cx="4716817" cy="4563973"/>
          </a:xfrm>
        </p:spPr>
        <p:txBody>
          <a:bodyPr spcCol="18288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3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3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3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298443" y="2014249"/>
            <a:ext cx="4874524" cy="4563973"/>
          </a:xfrm>
        </p:spPr>
        <p:txBody>
          <a:bodyPr spcCol="18288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3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3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3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4047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Title 10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8F3F5FF-ADC8-E741-9DB1-F1231DA3E319}"/>
              </a:ext>
            </a:extLst>
          </p:cNvPr>
          <p:cNvSpPr/>
          <p:nvPr userDrawn="1"/>
        </p:nvSpPr>
        <p:spPr>
          <a:xfrm>
            <a:off x="1" y="377209"/>
            <a:ext cx="12192000" cy="1389279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BACA43-6442-844D-A783-F674F6A846F3}"/>
              </a:ext>
            </a:extLst>
          </p:cNvPr>
          <p:cNvSpPr/>
          <p:nvPr userDrawn="1"/>
        </p:nvSpPr>
        <p:spPr>
          <a:xfrm>
            <a:off x="508000" y="2162175"/>
            <a:ext cx="11125200" cy="430688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ctrTitle"/>
          </p:nvPr>
        </p:nvSpPr>
        <p:spPr>
          <a:xfrm>
            <a:off x="508000" y="786013"/>
            <a:ext cx="11125200" cy="584789"/>
          </a:xfrm>
        </p:spPr>
        <p:txBody>
          <a:bodyPr>
            <a:noAutofit/>
          </a:bodyPr>
          <a:lstStyle>
            <a:lvl1pPr marL="0" algn="ctr">
              <a:defRPr sz="58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073625" y="2415654"/>
            <a:ext cx="4716817" cy="4053625"/>
          </a:xfrm>
        </p:spPr>
        <p:txBody>
          <a:bodyPr spcCol="18288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1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600" b="1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600" b="1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298443" y="2415654"/>
            <a:ext cx="4874524" cy="4053625"/>
          </a:xfrm>
        </p:spPr>
        <p:txBody>
          <a:bodyPr spcCol="18288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1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600" b="1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600" b="1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7753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ycle / Proces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5A83B2-B368-0B40-A418-5F9BD277AA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746"/>
          <a:stretch/>
        </p:blipFill>
        <p:spPr>
          <a:xfrm>
            <a:off x="0" y="1105397"/>
            <a:ext cx="12892558" cy="575260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F211676-FA4B-9041-A1CD-960DCA3377DC}"/>
              </a:ext>
            </a:extLst>
          </p:cNvPr>
          <p:cNvSpPr/>
          <p:nvPr userDrawn="1"/>
        </p:nvSpPr>
        <p:spPr>
          <a:xfrm>
            <a:off x="4683989" y="1341347"/>
            <a:ext cx="2813970" cy="273823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87294"/>
            <a:ext cx="11125200" cy="899190"/>
          </a:xfrm>
        </p:spPr>
        <p:txBody>
          <a:bodyPr>
            <a:noAutofit/>
          </a:bodyPr>
          <a:lstStyle>
            <a:lvl1pPr marL="0" algn="ctr">
              <a:defRPr sz="5200" b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865148" y="2058296"/>
            <a:ext cx="2451652" cy="1280214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7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78544B6-2101-744E-835F-174F541F2D2B}"/>
              </a:ext>
            </a:extLst>
          </p:cNvPr>
          <p:cNvSpPr/>
          <p:nvPr userDrawn="1"/>
        </p:nvSpPr>
        <p:spPr>
          <a:xfrm>
            <a:off x="6797522" y="3848963"/>
            <a:ext cx="2813970" cy="273823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97005381-244B-DC45-9BF9-126B17A958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79118" y="4530989"/>
            <a:ext cx="2451652" cy="1280214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7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357D1C3-09E4-A844-8278-E6598936708A}"/>
              </a:ext>
            </a:extLst>
          </p:cNvPr>
          <p:cNvSpPr/>
          <p:nvPr userDrawn="1"/>
        </p:nvSpPr>
        <p:spPr>
          <a:xfrm>
            <a:off x="2695658" y="3848963"/>
            <a:ext cx="2813970" cy="273823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C09C843D-49F7-0840-8A34-82843E1E67D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877254" y="4530989"/>
            <a:ext cx="2451652" cy="1280214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7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Bent-Up Arrow 4">
            <a:extLst>
              <a:ext uri="{FF2B5EF4-FFF2-40B4-BE49-F238E27FC236}">
                <a16:creationId xmlns:a16="http://schemas.microsoft.com/office/drawing/2014/main" id="{7C42AE4F-27C7-CB45-8089-3333B75812F1}"/>
              </a:ext>
            </a:extLst>
          </p:cNvPr>
          <p:cNvSpPr/>
          <p:nvPr userDrawn="1"/>
        </p:nvSpPr>
        <p:spPr>
          <a:xfrm rot="5400000" flipH="1">
            <a:off x="3543096" y="2552325"/>
            <a:ext cx="603539" cy="895696"/>
          </a:xfrm>
          <a:prstGeom prst="bent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Bent-Up Arrow 40">
            <a:extLst>
              <a:ext uri="{FF2B5EF4-FFF2-40B4-BE49-F238E27FC236}">
                <a16:creationId xmlns:a16="http://schemas.microsoft.com/office/drawing/2014/main" id="{65F4C381-0E10-AB4F-AF60-5163B074CD4D}"/>
              </a:ext>
            </a:extLst>
          </p:cNvPr>
          <p:cNvSpPr/>
          <p:nvPr userDrawn="1"/>
        </p:nvSpPr>
        <p:spPr>
          <a:xfrm rot="16200000" flipH="1">
            <a:off x="5886995" y="5785776"/>
            <a:ext cx="603539" cy="895696"/>
          </a:xfrm>
          <a:prstGeom prst="bent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Bent-Up Arrow 41">
            <a:extLst>
              <a:ext uri="{FF2B5EF4-FFF2-40B4-BE49-F238E27FC236}">
                <a16:creationId xmlns:a16="http://schemas.microsoft.com/office/drawing/2014/main" id="{5C84F4BD-51E1-8246-8852-8BA7E226732A}"/>
              </a:ext>
            </a:extLst>
          </p:cNvPr>
          <p:cNvSpPr/>
          <p:nvPr userDrawn="1"/>
        </p:nvSpPr>
        <p:spPr>
          <a:xfrm rot="10800000" flipH="1">
            <a:off x="8122182" y="2698404"/>
            <a:ext cx="603539" cy="895696"/>
          </a:xfrm>
          <a:prstGeom prst="bent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13D01B5-0B7D-8E46-8321-BD7B64948062}"/>
              </a:ext>
            </a:extLst>
          </p:cNvPr>
          <p:cNvGrpSpPr/>
          <p:nvPr userDrawn="1"/>
        </p:nvGrpSpPr>
        <p:grpSpPr>
          <a:xfrm>
            <a:off x="5850778" y="3507604"/>
            <a:ext cx="480391" cy="134938"/>
            <a:chOff x="5888659" y="3441700"/>
            <a:chExt cx="480391" cy="134938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BB957DD-57EF-3645-AC81-D688F5E9A952}"/>
                </a:ext>
              </a:extLst>
            </p:cNvPr>
            <p:cNvSpPr/>
            <p:nvPr userDrawn="1"/>
          </p:nvSpPr>
          <p:spPr>
            <a:xfrm>
              <a:off x="6060109" y="3441700"/>
              <a:ext cx="137492" cy="1349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8CBBAEA-8418-EC4D-8B49-B19FEE94429E}"/>
                </a:ext>
              </a:extLst>
            </p:cNvPr>
            <p:cNvSpPr/>
            <p:nvPr userDrawn="1"/>
          </p:nvSpPr>
          <p:spPr>
            <a:xfrm>
              <a:off x="6234734" y="3441700"/>
              <a:ext cx="134316" cy="1349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DAC8E92-114B-A74E-AF32-B30E816D7201}"/>
                </a:ext>
              </a:extLst>
            </p:cNvPr>
            <p:cNvSpPr/>
            <p:nvPr userDrawn="1"/>
          </p:nvSpPr>
          <p:spPr>
            <a:xfrm>
              <a:off x="5888659" y="3441700"/>
              <a:ext cx="134316" cy="1349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EFA2363-C6CD-C948-B67D-C716CB9BC11B}"/>
              </a:ext>
            </a:extLst>
          </p:cNvPr>
          <p:cNvGrpSpPr/>
          <p:nvPr userDrawn="1"/>
        </p:nvGrpSpPr>
        <p:grpSpPr>
          <a:xfrm>
            <a:off x="3862447" y="5986132"/>
            <a:ext cx="480391" cy="134938"/>
            <a:chOff x="5888659" y="3441700"/>
            <a:chExt cx="480391" cy="13493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6A33278-33DB-294A-9D29-8CA55703E413}"/>
                </a:ext>
              </a:extLst>
            </p:cNvPr>
            <p:cNvSpPr/>
            <p:nvPr userDrawn="1"/>
          </p:nvSpPr>
          <p:spPr>
            <a:xfrm>
              <a:off x="6060109" y="3441700"/>
              <a:ext cx="137492" cy="1349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6CCED25-4B9C-A846-88FF-A3DAD428E54D}"/>
                </a:ext>
              </a:extLst>
            </p:cNvPr>
            <p:cNvSpPr/>
            <p:nvPr userDrawn="1"/>
          </p:nvSpPr>
          <p:spPr>
            <a:xfrm>
              <a:off x="6234734" y="3441700"/>
              <a:ext cx="134316" cy="1349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0C21DF1-10B1-CF49-81EA-733CF27F45C2}"/>
                </a:ext>
              </a:extLst>
            </p:cNvPr>
            <p:cNvSpPr/>
            <p:nvPr userDrawn="1"/>
          </p:nvSpPr>
          <p:spPr>
            <a:xfrm>
              <a:off x="5888659" y="3441700"/>
              <a:ext cx="134316" cy="1349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3B40EC5-5E19-B34C-B4CF-C42A1AC1186A}"/>
              </a:ext>
            </a:extLst>
          </p:cNvPr>
          <p:cNvGrpSpPr/>
          <p:nvPr userDrawn="1"/>
        </p:nvGrpSpPr>
        <p:grpSpPr>
          <a:xfrm>
            <a:off x="7964311" y="5986132"/>
            <a:ext cx="480391" cy="134938"/>
            <a:chOff x="5888659" y="3441700"/>
            <a:chExt cx="480391" cy="134938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01502CE-1988-8047-9CD1-BFBC4457C00B}"/>
                </a:ext>
              </a:extLst>
            </p:cNvPr>
            <p:cNvSpPr/>
            <p:nvPr userDrawn="1"/>
          </p:nvSpPr>
          <p:spPr>
            <a:xfrm>
              <a:off x="6060109" y="3441700"/>
              <a:ext cx="137492" cy="1349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D35D92F-6265-F746-B463-BA32A94307BB}"/>
                </a:ext>
              </a:extLst>
            </p:cNvPr>
            <p:cNvSpPr/>
            <p:nvPr userDrawn="1"/>
          </p:nvSpPr>
          <p:spPr>
            <a:xfrm>
              <a:off x="6234734" y="3441700"/>
              <a:ext cx="134316" cy="1349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F6CC73E-2080-3F4C-9152-0411336792C5}"/>
                </a:ext>
              </a:extLst>
            </p:cNvPr>
            <p:cNvSpPr/>
            <p:nvPr userDrawn="1"/>
          </p:nvSpPr>
          <p:spPr>
            <a:xfrm>
              <a:off x="5888659" y="3441700"/>
              <a:ext cx="134316" cy="1349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400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1" grpId="0" animBg="1"/>
      <p:bldP spid="36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 Option 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D856B2B-578E-5744-BC86-72C6E0CDE008}"/>
              </a:ext>
            </a:extLst>
          </p:cNvPr>
          <p:cNvSpPr/>
          <p:nvPr userDrawn="1"/>
        </p:nvSpPr>
        <p:spPr>
          <a:xfrm>
            <a:off x="-1588" y="13252"/>
            <a:ext cx="12193588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8B24191-1F6B-E34A-BF32-8BDC797C5DCF}"/>
              </a:ext>
            </a:extLst>
          </p:cNvPr>
          <p:cNvSpPr/>
          <p:nvPr userDrawn="1"/>
        </p:nvSpPr>
        <p:spPr>
          <a:xfrm>
            <a:off x="508000" y="4440437"/>
            <a:ext cx="3361445" cy="20286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2AF578D-49C5-6541-BFD4-97DE1E3F01F6}"/>
              </a:ext>
            </a:extLst>
          </p:cNvPr>
          <p:cNvSpPr/>
          <p:nvPr userDrawn="1"/>
        </p:nvSpPr>
        <p:spPr>
          <a:xfrm>
            <a:off x="4389886" y="4440437"/>
            <a:ext cx="3361445" cy="20286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F82F957-D9E9-B74C-A1D2-5E8B04D09658}"/>
              </a:ext>
            </a:extLst>
          </p:cNvPr>
          <p:cNvSpPr/>
          <p:nvPr userDrawn="1"/>
        </p:nvSpPr>
        <p:spPr>
          <a:xfrm>
            <a:off x="507999" y="2070195"/>
            <a:ext cx="3361445" cy="20286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5DE6B86-7B9E-1049-9DC7-40F2A18FEBE1}"/>
              </a:ext>
            </a:extLst>
          </p:cNvPr>
          <p:cNvSpPr/>
          <p:nvPr userDrawn="1"/>
        </p:nvSpPr>
        <p:spPr>
          <a:xfrm>
            <a:off x="4366266" y="2090043"/>
            <a:ext cx="3361445" cy="20286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8284D0E-9C8D-014C-BAB0-E537B337F35B}"/>
              </a:ext>
            </a:extLst>
          </p:cNvPr>
          <p:cNvSpPr/>
          <p:nvPr userDrawn="1"/>
        </p:nvSpPr>
        <p:spPr>
          <a:xfrm>
            <a:off x="8195056" y="2090043"/>
            <a:ext cx="3361445" cy="20286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533F0CE-36C5-FA4B-9BED-B9B707F8BFFD}"/>
              </a:ext>
            </a:extLst>
          </p:cNvPr>
          <p:cNvSpPr/>
          <p:nvPr userDrawn="1"/>
        </p:nvSpPr>
        <p:spPr>
          <a:xfrm>
            <a:off x="8180199" y="4411552"/>
            <a:ext cx="3361445" cy="20286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00" y="856701"/>
            <a:ext cx="11125200" cy="584789"/>
          </a:xfrm>
        </p:spPr>
        <p:txBody>
          <a:bodyPr>
            <a:noAutofit/>
          </a:bodyPr>
          <a:lstStyle>
            <a:lvl1pPr marL="0" algn="ctr">
              <a:defRPr sz="52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39576" y="2072789"/>
            <a:ext cx="3253153" cy="2026032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7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428245" y="2092637"/>
            <a:ext cx="3208011" cy="2026032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7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8256915" y="2105319"/>
            <a:ext cx="3208011" cy="2026032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7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539576" y="4420589"/>
            <a:ext cx="3253153" cy="2026032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7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466594" y="4443031"/>
            <a:ext cx="3208011" cy="2026032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7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8256915" y="4398870"/>
            <a:ext cx="3208011" cy="2026032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7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06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6" grpId="0" animBg="1"/>
      <p:bldP spid="25" grpId="0" animBg="1"/>
      <p:bldP spid="27" grpId="0" animBg="1"/>
      <p:bldP spid="28" grpId="0" animBg="1"/>
      <p:bldP spid="29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Option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3AC31F-52A9-C448-A1DF-63E7D0E17D56}"/>
              </a:ext>
            </a:extLst>
          </p:cNvPr>
          <p:cNvSpPr/>
          <p:nvPr userDrawn="1"/>
        </p:nvSpPr>
        <p:spPr>
          <a:xfrm>
            <a:off x="398463" y="381000"/>
            <a:ext cx="11430000" cy="60960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00" y="715633"/>
            <a:ext cx="11125200" cy="584789"/>
          </a:xfrm>
        </p:spPr>
        <p:txBody>
          <a:bodyPr>
            <a:noAutofit/>
          </a:bodyPr>
          <a:lstStyle>
            <a:lvl1pPr marL="228600" algn="l">
              <a:defRPr sz="42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1635053"/>
            <a:ext cx="9547725" cy="841248"/>
          </a:xfrm>
          <a:solidFill>
            <a:schemeClr val="tx1"/>
          </a:solidFill>
          <a:ln>
            <a:noFill/>
          </a:ln>
        </p:spPr>
        <p:txBody>
          <a:bodyPr anchor="ctr">
            <a:noAutofit/>
          </a:bodyPr>
          <a:lstStyle>
            <a:lvl1pPr marL="640080" indent="0" algn="l">
              <a:buNone/>
              <a:defRPr sz="280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24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 Option 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2ADF475-C159-FF41-9E59-BB977A7DA82C}"/>
              </a:ext>
            </a:extLst>
          </p:cNvPr>
          <p:cNvSpPr/>
          <p:nvPr userDrawn="1"/>
        </p:nvSpPr>
        <p:spPr>
          <a:xfrm>
            <a:off x="263456" y="251791"/>
            <a:ext cx="11663501" cy="6347792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3625" y="358446"/>
            <a:ext cx="10008359" cy="1164472"/>
          </a:xfrm>
        </p:spPr>
        <p:txBody>
          <a:bodyPr anchor="b">
            <a:noAutofit/>
          </a:bodyPr>
          <a:lstStyle>
            <a:lvl1pPr marL="0" algn="l">
              <a:defRPr sz="48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073625" y="1665028"/>
            <a:ext cx="10008359" cy="4811973"/>
          </a:xfrm>
        </p:spPr>
        <p:txBody>
          <a:bodyPr spcCol="18288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19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 Option 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E829C82-6520-C047-AE04-0A13168D6BD7}"/>
              </a:ext>
            </a:extLst>
          </p:cNvPr>
          <p:cNvSpPr/>
          <p:nvPr userDrawn="1"/>
        </p:nvSpPr>
        <p:spPr>
          <a:xfrm>
            <a:off x="6010275" y="0"/>
            <a:ext cx="6181725" cy="6884988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0" y="303854"/>
            <a:ext cx="5537200" cy="760670"/>
          </a:xfrm>
        </p:spPr>
        <p:txBody>
          <a:bodyPr anchor="t">
            <a:noAutofit/>
          </a:bodyPr>
          <a:lstStyle>
            <a:lvl1pPr marL="0" algn="ctr">
              <a:defRPr sz="3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6096000" y="1269241"/>
            <a:ext cx="5537200" cy="5098576"/>
          </a:xfrm>
        </p:spPr>
        <p:txBody>
          <a:bodyPr spcCol="182880">
            <a:normAutofit/>
          </a:bodyPr>
          <a:lstStyle>
            <a:lvl1pPr marL="0" indent="0" algn="l">
              <a:lnSpc>
                <a:spcPct val="100000"/>
              </a:lnSpc>
              <a:spcAft>
                <a:spcPts val="1000"/>
              </a:spcAft>
              <a:buFontTx/>
              <a:buNone/>
              <a:defRPr sz="1600" b="1">
                <a:solidFill>
                  <a:schemeClr val="bg1"/>
                </a:solidFill>
                <a:latin typeface="+mn-lt"/>
              </a:defRPr>
            </a:lvl1pPr>
            <a:lvl2pPr marL="457200" indent="0" algn="l">
              <a:lnSpc>
                <a:spcPct val="100000"/>
              </a:lnSpc>
              <a:spcAft>
                <a:spcPts val="1000"/>
              </a:spcAft>
              <a:buFontTx/>
              <a:buNone/>
              <a:defRPr sz="1600" b="1">
                <a:solidFill>
                  <a:schemeClr val="bg1"/>
                </a:solidFill>
                <a:latin typeface="+mn-lt"/>
              </a:defRPr>
            </a:lvl2pPr>
            <a:lvl3pPr marL="914400" indent="0" algn="l">
              <a:lnSpc>
                <a:spcPct val="100000"/>
              </a:lnSpc>
              <a:spcAft>
                <a:spcPts val="1000"/>
              </a:spcAft>
              <a:buFontTx/>
              <a:buNone/>
              <a:defRPr sz="1600" b="1">
                <a:solidFill>
                  <a:schemeClr val="bg1"/>
                </a:solidFill>
                <a:latin typeface="+mn-lt"/>
              </a:defRPr>
            </a:lvl3pPr>
            <a:lvl4pPr marL="1371600" indent="0" algn="l">
              <a:lnSpc>
                <a:spcPct val="100000"/>
              </a:lnSpc>
              <a:spcAft>
                <a:spcPts val="1000"/>
              </a:spcAft>
              <a:buFontTx/>
              <a:buNone/>
              <a:defRPr sz="1600" b="1">
                <a:solidFill>
                  <a:schemeClr val="bg1"/>
                </a:solidFill>
                <a:latin typeface="+mn-lt"/>
              </a:defRPr>
            </a:lvl4pPr>
            <a:lvl5pPr marL="1828800" indent="0" algn="l">
              <a:lnSpc>
                <a:spcPct val="100000"/>
              </a:lnSpc>
              <a:spcAft>
                <a:spcPts val="1000"/>
              </a:spcAft>
              <a:buFontTx/>
              <a:buNone/>
              <a:defRPr sz="1600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65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 Option 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D0538F4-3F8A-5743-84C7-D216AB93D9A9}"/>
              </a:ext>
            </a:extLst>
          </p:cNvPr>
          <p:cNvSpPr/>
          <p:nvPr userDrawn="1"/>
        </p:nvSpPr>
        <p:spPr>
          <a:xfrm>
            <a:off x="-1" y="0"/>
            <a:ext cx="12192001" cy="6868319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00" y="417539"/>
            <a:ext cx="11125200" cy="1017225"/>
          </a:xfrm>
          <a:solidFill>
            <a:srgbClr val="FFFFFF"/>
          </a:solidFill>
        </p:spPr>
        <p:txBody>
          <a:bodyPr>
            <a:noAutofit/>
          </a:bodyPr>
          <a:lstStyle>
            <a:lvl1pPr marL="0" algn="ctr">
              <a:defRPr sz="3300" b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1364974" y="2904209"/>
            <a:ext cx="10268225" cy="637287"/>
          </a:xfrm>
        </p:spPr>
        <p:txBody>
          <a:bodyPr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8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0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1364974" y="3827739"/>
            <a:ext cx="10268225" cy="637287"/>
          </a:xfrm>
        </p:spPr>
        <p:txBody>
          <a:bodyPr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8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9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1364974" y="5674800"/>
            <a:ext cx="10268225" cy="637287"/>
          </a:xfrm>
        </p:spPr>
        <p:txBody>
          <a:bodyPr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8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1364974" y="1980679"/>
            <a:ext cx="10268226" cy="637287"/>
          </a:xfrm>
        </p:spPr>
        <p:txBody>
          <a:bodyPr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8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8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1364974" y="4751269"/>
            <a:ext cx="10268225" cy="637287"/>
          </a:xfrm>
        </p:spPr>
        <p:txBody>
          <a:bodyPr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8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CDEACDAE-C3F8-1048-A7CC-793954924CB3}"/>
              </a:ext>
            </a:extLst>
          </p:cNvPr>
          <p:cNvSpPr>
            <a:spLocks/>
          </p:cNvSpPr>
          <p:nvPr userDrawn="1"/>
        </p:nvSpPr>
        <p:spPr bwMode="auto">
          <a:xfrm>
            <a:off x="516525" y="1994268"/>
            <a:ext cx="627476" cy="599764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17E29689-BB0B-8B4A-BAF0-A6D7F50E216E}"/>
              </a:ext>
            </a:extLst>
          </p:cNvPr>
          <p:cNvSpPr>
            <a:spLocks/>
          </p:cNvSpPr>
          <p:nvPr userDrawn="1"/>
        </p:nvSpPr>
        <p:spPr bwMode="auto">
          <a:xfrm>
            <a:off x="516525" y="5693561"/>
            <a:ext cx="627476" cy="599764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id="{8BB91098-2754-E349-A793-9D15048F8530}"/>
              </a:ext>
            </a:extLst>
          </p:cNvPr>
          <p:cNvSpPr>
            <a:spLocks/>
          </p:cNvSpPr>
          <p:nvPr userDrawn="1"/>
        </p:nvSpPr>
        <p:spPr bwMode="auto">
          <a:xfrm>
            <a:off x="516525" y="2922970"/>
            <a:ext cx="627476" cy="599764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id="{AC4503A5-AD67-CF47-B3A5-E56FCC7E8D29}"/>
              </a:ext>
            </a:extLst>
          </p:cNvPr>
          <p:cNvSpPr>
            <a:spLocks/>
          </p:cNvSpPr>
          <p:nvPr userDrawn="1"/>
        </p:nvSpPr>
        <p:spPr bwMode="auto">
          <a:xfrm>
            <a:off x="516525" y="4788791"/>
            <a:ext cx="627476" cy="599765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CBB3E28C-8603-1D41-B293-9DF5BFDFBCF5}"/>
              </a:ext>
            </a:extLst>
          </p:cNvPr>
          <p:cNvSpPr>
            <a:spLocks/>
          </p:cNvSpPr>
          <p:nvPr userDrawn="1"/>
        </p:nvSpPr>
        <p:spPr bwMode="auto">
          <a:xfrm>
            <a:off x="516525" y="3846500"/>
            <a:ext cx="627476" cy="599764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39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 Option 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7440CF9C-9865-C14F-8547-FDEBF02D4683}"/>
              </a:ext>
            </a:extLst>
          </p:cNvPr>
          <p:cNvSpPr/>
          <p:nvPr userDrawn="1"/>
        </p:nvSpPr>
        <p:spPr>
          <a:xfrm>
            <a:off x="-1" y="0"/>
            <a:ext cx="12192001" cy="6868319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4B338F-AE2E-9142-8F9E-6626076CFC4A}"/>
              </a:ext>
            </a:extLst>
          </p:cNvPr>
          <p:cNvSpPr/>
          <p:nvPr userDrawn="1"/>
        </p:nvSpPr>
        <p:spPr>
          <a:xfrm>
            <a:off x="625922" y="3960813"/>
            <a:ext cx="2482782" cy="24684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00" y="358446"/>
            <a:ext cx="11125200" cy="787966"/>
          </a:xfrm>
        </p:spPr>
        <p:txBody>
          <a:bodyPr anchor="b">
            <a:noAutofit/>
          </a:bodyPr>
          <a:lstStyle>
            <a:lvl1pPr marL="0" algn="ctr">
              <a:defRPr sz="33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768626" y="4638260"/>
            <a:ext cx="2160104" cy="1126435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baseline="0">
                <a:solidFill>
                  <a:schemeClr val="bg1"/>
                </a:solidFill>
                <a:latin typeface="+mn-lt"/>
                <a:cs typeface="Glegoo" pitchFamily="2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96F7DA9-1422-B349-80C8-F6098E551491}"/>
              </a:ext>
            </a:extLst>
          </p:cNvPr>
          <p:cNvSpPr/>
          <p:nvPr userDrawn="1"/>
        </p:nvSpPr>
        <p:spPr>
          <a:xfrm>
            <a:off x="3383980" y="3960813"/>
            <a:ext cx="2482782" cy="24684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29E66F15-EB17-AD4A-9BEF-22D7AE04827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26684" y="4638260"/>
            <a:ext cx="2160104" cy="1126435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4FFDAC1-065C-3646-A1C6-0E78782241E2}"/>
              </a:ext>
            </a:extLst>
          </p:cNvPr>
          <p:cNvSpPr/>
          <p:nvPr userDrawn="1"/>
        </p:nvSpPr>
        <p:spPr>
          <a:xfrm>
            <a:off x="6142038" y="3960813"/>
            <a:ext cx="2482782" cy="24684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26BA6EB9-9A1E-0E4F-B17C-1039D0C8AE9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84742" y="4638260"/>
            <a:ext cx="2160104" cy="1126435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8EFBF7C-6968-4148-B375-E409AE0A88DC}"/>
              </a:ext>
            </a:extLst>
          </p:cNvPr>
          <p:cNvSpPr/>
          <p:nvPr userDrawn="1"/>
        </p:nvSpPr>
        <p:spPr>
          <a:xfrm>
            <a:off x="8900096" y="3960813"/>
            <a:ext cx="2482782" cy="24684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738E026D-A054-7147-91B8-23B56B53467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42800" y="4638260"/>
            <a:ext cx="2160104" cy="1126435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36A21DA-E9DA-8C45-801A-A9A90826C338}"/>
              </a:ext>
            </a:extLst>
          </p:cNvPr>
          <p:cNvSpPr/>
          <p:nvPr userDrawn="1"/>
        </p:nvSpPr>
        <p:spPr>
          <a:xfrm>
            <a:off x="508000" y="1319401"/>
            <a:ext cx="2482782" cy="24684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B7455404-DA79-C54C-8A77-FBCAC682E79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50704" y="1996848"/>
            <a:ext cx="2160104" cy="1126435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baseline="0">
                <a:solidFill>
                  <a:schemeClr val="bg1"/>
                </a:solidFill>
                <a:latin typeface="+mn-lt"/>
                <a:cs typeface="Glegoo" pitchFamily="2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3068BB9-E420-D745-8DC9-69A11E13608E}"/>
              </a:ext>
            </a:extLst>
          </p:cNvPr>
          <p:cNvSpPr/>
          <p:nvPr userDrawn="1"/>
        </p:nvSpPr>
        <p:spPr>
          <a:xfrm>
            <a:off x="3266058" y="1319401"/>
            <a:ext cx="2482782" cy="24684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8875DCA5-9C96-ED49-B522-6FF06A33AAF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408762" y="1996848"/>
            <a:ext cx="2160104" cy="1126435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B2DD266-D8D8-4141-8755-CE9D044B5253}"/>
              </a:ext>
            </a:extLst>
          </p:cNvPr>
          <p:cNvSpPr/>
          <p:nvPr userDrawn="1"/>
        </p:nvSpPr>
        <p:spPr>
          <a:xfrm>
            <a:off x="6024116" y="1319401"/>
            <a:ext cx="2482782" cy="24684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FD698468-EBF3-1C44-B0D1-3C24AE49087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166820" y="1996848"/>
            <a:ext cx="2160104" cy="1126435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DCEE813-0741-CC41-958D-6ADED6ED43E4}"/>
              </a:ext>
            </a:extLst>
          </p:cNvPr>
          <p:cNvSpPr/>
          <p:nvPr userDrawn="1"/>
        </p:nvSpPr>
        <p:spPr>
          <a:xfrm>
            <a:off x="8782174" y="1319401"/>
            <a:ext cx="2482782" cy="24684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04E1351F-777F-3E48-809F-22D7CF35997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924878" y="1996848"/>
            <a:ext cx="2160104" cy="1126435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36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27" grpId="0" animBg="1"/>
      <p:bldP spid="29" grpId="0" animBg="1"/>
      <p:bldP spid="32" grpId="0" animBg="1"/>
      <p:bldP spid="34" grpId="0" animBg="1"/>
      <p:bldP spid="36" grpId="0" animBg="1"/>
      <p:bldP spid="38" grpId="0" animBg="1"/>
      <p:bldP spid="40" grpId="0" animBg="1"/>
      <p:bldP spid="42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la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B187E1-9D4E-3847-8318-1DF406E4E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363" y="351693"/>
            <a:ext cx="11471275" cy="615461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95AD243-15AB-0A40-A83C-ACFE191B75C2}"/>
              </a:ext>
            </a:extLst>
          </p:cNvPr>
          <p:cNvSpPr/>
          <p:nvPr userDrawn="1"/>
        </p:nvSpPr>
        <p:spPr>
          <a:xfrm>
            <a:off x="360363" y="351692"/>
            <a:ext cx="11471275" cy="6154616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360363" y="2476559"/>
            <a:ext cx="11471275" cy="1767882"/>
          </a:xfrm>
        </p:spPr>
        <p:txBody>
          <a:bodyPr>
            <a:noAutofit/>
          </a:bodyPr>
          <a:lstStyle>
            <a:lvl1pPr marL="0" algn="ctr">
              <a:defRPr sz="6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60363" y="816939"/>
            <a:ext cx="11471275" cy="637287"/>
          </a:xfrm>
        </p:spPr>
        <p:txBody>
          <a:bodyPr anchor="ctr">
            <a:noAutofit/>
          </a:bodyPr>
          <a:lstStyle>
            <a:lvl1pPr marL="182880" indent="0" algn="ctr">
              <a:spcBef>
                <a:spcPts val="0"/>
              </a:spcBef>
              <a:buFontTx/>
              <a:buNone/>
              <a:defRPr sz="3200" b="1" baseline="0">
                <a:solidFill>
                  <a:schemeClr val="bg1"/>
                </a:solidFill>
                <a:latin typeface="+mn-lt"/>
                <a:cs typeface="Glegoo" pitchFamily="2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C1ED0E79-26C1-B248-89EC-66F36D8A0D3C}"/>
              </a:ext>
            </a:extLst>
          </p:cNvPr>
          <p:cNvSpPr>
            <a:spLocks/>
          </p:cNvSpPr>
          <p:nvPr userDrawn="1"/>
        </p:nvSpPr>
        <p:spPr bwMode="auto">
          <a:xfrm>
            <a:off x="5501395" y="4831309"/>
            <a:ext cx="1138410" cy="1088133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0D1DB5DC-3ECA-FA44-905E-15ACAF4B8ECF}"/>
              </a:ext>
            </a:extLst>
          </p:cNvPr>
          <p:cNvSpPr>
            <a:spLocks/>
          </p:cNvSpPr>
          <p:nvPr userDrawn="1"/>
        </p:nvSpPr>
        <p:spPr bwMode="auto">
          <a:xfrm>
            <a:off x="6912751" y="4831309"/>
            <a:ext cx="1138410" cy="1088133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CD1D295F-F7ED-D447-BC31-6D586338FD4C}"/>
              </a:ext>
            </a:extLst>
          </p:cNvPr>
          <p:cNvSpPr>
            <a:spLocks/>
          </p:cNvSpPr>
          <p:nvPr userDrawn="1"/>
        </p:nvSpPr>
        <p:spPr bwMode="auto">
          <a:xfrm>
            <a:off x="4090039" y="4831308"/>
            <a:ext cx="1138410" cy="1088133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10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E4676-1072-42C5-A217-07B09B8ACC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469174-32F0-40E9-AE78-5E2C584A57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C4731-2D98-4C32-A214-5283F01B0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3AB4D-D115-40E7-B44A-009DB54B6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B4DEF-629B-427C-8C39-B9759F4CD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BA278E-C0D4-476C-909B-065EDA925E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88478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9BE54-6E60-4430-AB91-EB061CF73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1B728-E572-4097-858E-E63596BA04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0A3E6-A3C4-47A2-B14A-9AC16DC1B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096FB8-9F2B-493B-B106-25473777A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B3D7D-A4C3-4BE8-822C-46D2800CA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7200A7-EDE7-4CB4-BE89-9E8EC6C492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93598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20129-8CE1-4513-A386-6352A75C3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FA2268-2912-494B-B876-B8AC189E70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765F2-93F6-493E-8FB6-5538F2692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D89AC-FBB2-4F35-B8BE-7A283D3F6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DA967-9E23-414B-AD69-9C556BC90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F60578-AFFE-4705-9C0E-A5D78EF1CE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84319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10D60-48EF-46D9-82B4-92847CF0A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79A62-B745-4C58-9947-676E456478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2D9B6B-E89D-41A2-9A26-BA4E28F046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A189BD-0E80-4B00-AD20-CDA12A8A5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01171C-FA5F-41F1-A5A9-6A25C8F93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6C743D-7D81-4FD2-8CD0-EB142D4BF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4F4B04-0249-42CD-A633-E5149DBA1B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74426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3BB14-4601-4DE1-9992-2288E1B7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EFAB6A-A634-44AD-9EE8-86FC95F0D0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AE9501-71E3-415C-98EA-47113D859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42FAB0-B368-47F9-B0D8-A7CDC7182D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2581C5-61BB-4130-87FD-04739B6514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0E4A6B-B40C-4E4C-AE22-758C44A01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744FAA-C111-40E4-A725-2E3477E5B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B1CB85-4019-4CDE-BF08-ADA681250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849CA4-055A-4DA9-9D2D-472AB0C4C3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4965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8FEB73F-1A3E-394A-AA59-620BB482D3AD}"/>
              </a:ext>
            </a:extLst>
          </p:cNvPr>
          <p:cNvSpPr/>
          <p:nvPr userDrawn="1"/>
        </p:nvSpPr>
        <p:spPr>
          <a:xfrm>
            <a:off x="398463" y="1692275"/>
            <a:ext cx="11430000" cy="4784725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4A5D69-7F02-4A46-B9BB-35EF24D95F74}"/>
              </a:ext>
            </a:extLst>
          </p:cNvPr>
          <p:cNvSpPr/>
          <p:nvPr userDrawn="1"/>
        </p:nvSpPr>
        <p:spPr>
          <a:xfrm>
            <a:off x="398463" y="393700"/>
            <a:ext cx="11430000" cy="1298575"/>
          </a:xfrm>
          <a:prstGeom prst="rect">
            <a:avLst/>
          </a:prstGeom>
          <a:solidFill>
            <a:schemeClr val="tx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96D10121-2170-DB42-A21F-4C57A7B80790}"/>
              </a:ext>
            </a:extLst>
          </p:cNvPr>
          <p:cNvSpPr>
            <a:spLocks/>
          </p:cNvSpPr>
          <p:nvPr userDrawn="1"/>
        </p:nvSpPr>
        <p:spPr bwMode="auto">
          <a:xfrm>
            <a:off x="1211263" y="2422525"/>
            <a:ext cx="503237" cy="481013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E68D13C5-9DF3-0242-973D-78A6E9E7A421}"/>
              </a:ext>
            </a:extLst>
          </p:cNvPr>
          <p:cNvSpPr>
            <a:spLocks/>
          </p:cNvSpPr>
          <p:nvPr userDrawn="1"/>
        </p:nvSpPr>
        <p:spPr bwMode="auto">
          <a:xfrm>
            <a:off x="1211263" y="3838575"/>
            <a:ext cx="503237" cy="479425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528EB13B-D870-8D4E-BCC8-469F47FBD02A}"/>
              </a:ext>
            </a:extLst>
          </p:cNvPr>
          <p:cNvSpPr>
            <a:spLocks/>
          </p:cNvSpPr>
          <p:nvPr userDrawn="1"/>
        </p:nvSpPr>
        <p:spPr bwMode="auto">
          <a:xfrm>
            <a:off x="1211263" y="5295900"/>
            <a:ext cx="503237" cy="479425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id="{113ABE86-2528-5C4D-95C0-8EDFB1DFCD7B}"/>
              </a:ext>
            </a:extLst>
          </p:cNvPr>
          <p:cNvSpPr>
            <a:spLocks/>
          </p:cNvSpPr>
          <p:nvPr userDrawn="1"/>
        </p:nvSpPr>
        <p:spPr bwMode="auto">
          <a:xfrm>
            <a:off x="6370641" y="2444750"/>
            <a:ext cx="503237" cy="481013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Freeform 12">
            <a:extLst>
              <a:ext uri="{FF2B5EF4-FFF2-40B4-BE49-F238E27FC236}">
                <a16:creationId xmlns:a16="http://schemas.microsoft.com/office/drawing/2014/main" id="{DAAB2BAB-3473-3441-964A-9419A3797339}"/>
              </a:ext>
            </a:extLst>
          </p:cNvPr>
          <p:cNvSpPr>
            <a:spLocks/>
          </p:cNvSpPr>
          <p:nvPr userDrawn="1"/>
        </p:nvSpPr>
        <p:spPr bwMode="auto">
          <a:xfrm>
            <a:off x="6370641" y="3860800"/>
            <a:ext cx="503237" cy="481013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id="{1B5AA16D-9E77-8A4D-B8F6-F4BB571D9169}"/>
              </a:ext>
            </a:extLst>
          </p:cNvPr>
          <p:cNvSpPr>
            <a:spLocks/>
          </p:cNvSpPr>
          <p:nvPr userDrawn="1"/>
        </p:nvSpPr>
        <p:spPr bwMode="auto">
          <a:xfrm>
            <a:off x="6370641" y="5318125"/>
            <a:ext cx="503237" cy="481013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8938BB2-A07B-5445-BD83-273EC0D45D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728" y="753589"/>
            <a:ext cx="11125200" cy="584789"/>
          </a:xfrm>
        </p:spPr>
        <p:txBody>
          <a:bodyPr>
            <a:noAutofit/>
          </a:bodyPr>
          <a:lstStyle>
            <a:lvl1pPr marL="0" algn="ctr">
              <a:defRPr sz="58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F794336-3DC0-D649-8BEF-CADEEBEECD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29492" y="2348431"/>
            <a:ext cx="3917027" cy="637287"/>
          </a:xfrm>
        </p:spPr>
        <p:txBody>
          <a:bodyPr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2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8A8BE200-0CAE-1A48-BBFB-8AB094DBBD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29492" y="3759581"/>
            <a:ext cx="3917027" cy="637287"/>
          </a:xfrm>
        </p:spPr>
        <p:txBody>
          <a:bodyPr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2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1F7BEA8-2B68-A94D-84BF-46B8DC081B3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929492" y="5216909"/>
            <a:ext cx="3917027" cy="637287"/>
          </a:xfrm>
        </p:spPr>
        <p:txBody>
          <a:bodyPr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2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FF78FDE7-159F-5C4F-94E0-AC1225D5EA9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87536" y="2348431"/>
            <a:ext cx="3917027" cy="637287"/>
          </a:xfrm>
        </p:spPr>
        <p:txBody>
          <a:bodyPr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2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9DAFA1B1-FE49-2445-92A8-ECFF9714023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087536" y="3759581"/>
            <a:ext cx="3917027" cy="637287"/>
          </a:xfrm>
        </p:spPr>
        <p:txBody>
          <a:bodyPr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2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C9039BA-C8BD-6A46-A9D0-BD29E1F0EAF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087536" y="5230764"/>
            <a:ext cx="3917027" cy="637287"/>
          </a:xfrm>
        </p:spPr>
        <p:txBody>
          <a:bodyPr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2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830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DEC20-F658-4001-9508-A2F2AC911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A3C861-7B69-41B6-9751-73D68DB0D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8263EC-5969-4C4D-AEB5-1102D535C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6237DD-21A8-472A-B242-7140C5BAD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11CA82-F9ED-42D6-8280-4582F048A4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6017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56B3E1-0F41-42D9-A563-97848C1C7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F1B202-7B24-4048-BE35-54023C0B2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A1DDD-C3A0-431B-982A-8DA45CF38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4A6CA1-61BF-499A-A143-9EE3E290A5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02710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06122-07AB-47BF-886E-3E8D1FE1A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D24D4-501F-408D-A47D-FF90F835F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A09139-0B06-450C-B60A-BAA49E1544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0653E5-8C67-49CA-960B-67915CCE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C04580-14D1-4A39-9912-BCE24657C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73DAD8-A51E-4F73-BF59-6AFF3118B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FBB1A4-95CA-4D97-8F0F-7CACEB6E99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39822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646C8-954B-4623-8892-001CC6FB8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A40B1E-190A-405D-9D10-5CD339B399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3918C1-5EF7-47AB-BD9D-E9CE24520E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D229EF-1110-42B4-AFAF-4415578AA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B5A4FF-9EB0-44F2-8DB3-40AEDACBA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EA0C67-A9E2-4C5F-82C5-6A683E0E5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43D7BA-EA0D-43B8-A058-B238E44007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37153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31F0A-BFC1-40C7-9EEE-58A54A752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374EE0-96FC-417B-ACDE-F7CF04227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C6105-1BFF-4FD9-80BB-B13AF28C6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A9BA3C-7DA4-4DC6-BE57-E1F7ECF76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18B059-EDBB-4933-A092-98AF97BF5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45E850-DCC2-43DD-ADAC-4053DF31ED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8762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0F0B22-B201-4186-A359-784F6737DE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824C68-0B54-4B9E-AB21-092103A065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36903-8FAD-43E0-9C41-4DB64E3BF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99BB14-1091-4DDD-8B32-3FE5CD347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360B33-264E-4672-828A-031DF0690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2282F0-8658-4CC9-813C-63C61A2DDF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8551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bjectives Option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2F497B6-986D-804C-81F3-B7BE26DCF083}"/>
              </a:ext>
            </a:extLst>
          </p:cNvPr>
          <p:cNvSpPr/>
          <p:nvPr userDrawn="1"/>
        </p:nvSpPr>
        <p:spPr>
          <a:xfrm>
            <a:off x="-1588" y="0"/>
            <a:ext cx="12193588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CD9FD14F-866B-CE48-9941-4F2304B4C46E}"/>
              </a:ext>
            </a:extLst>
          </p:cNvPr>
          <p:cNvSpPr>
            <a:spLocks/>
          </p:cNvSpPr>
          <p:nvPr userDrawn="1"/>
        </p:nvSpPr>
        <p:spPr bwMode="auto">
          <a:xfrm>
            <a:off x="830263" y="2011363"/>
            <a:ext cx="503237" cy="481012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70717FAF-6EEA-0D4B-9F85-3DB240679A7A}"/>
              </a:ext>
            </a:extLst>
          </p:cNvPr>
          <p:cNvSpPr>
            <a:spLocks/>
          </p:cNvSpPr>
          <p:nvPr userDrawn="1"/>
        </p:nvSpPr>
        <p:spPr bwMode="auto">
          <a:xfrm>
            <a:off x="830263" y="4760913"/>
            <a:ext cx="503237" cy="481012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9A5DF538-8BAA-4546-8249-1124F5FCC2EA}"/>
              </a:ext>
            </a:extLst>
          </p:cNvPr>
          <p:cNvSpPr>
            <a:spLocks/>
          </p:cNvSpPr>
          <p:nvPr userDrawn="1"/>
        </p:nvSpPr>
        <p:spPr bwMode="auto">
          <a:xfrm>
            <a:off x="830263" y="2894013"/>
            <a:ext cx="503237" cy="481012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3D993824-973D-7C4F-9EBA-880A7D66BFFE}"/>
              </a:ext>
            </a:extLst>
          </p:cNvPr>
          <p:cNvSpPr>
            <a:spLocks/>
          </p:cNvSpPr>
          <p:nvPr userDrawn="1"/>
        </p:nvSpPr>
        <p:spPr bwMode="auto">
          <a:xfrm>
            <a:off x="830263" y="5684838"/>
            <a:ext cx="503237" cy="481012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3EC16C0A-A32A-C44A-9BE1-D13D0DD8E7BB}"/>
              </a:ext>
            </a:extLst>
          </p:cNvPr>
          <p:cNvSpPr>
            <a:spLocks/>
          </p:cNvSpPr>
          <p:nvPr userDrawn="1"/>
        </p:nvSpPr>
        <p:spPr bwMode="auto">
          <a:xfrm>
            <a:off x="830263" y="3838575"/>
            <a:ext cx="503237" cy="481013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00" y="713291"/>
            <a:ext cx="11125200" cy="584789"/>
          </a:xfrm>
        </p:spPr>
        <p:txBody>
          <a:bodyPr>
            <a:noAutofit/>
          </a:bodyPr>
          <a:lstStyle>
            <a:lvl1pPr marL="0" algn="ctr">
              <a:defRPr sz="58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1638301" y="2835866"/>
            <a:ext cx="9885338" cy="637287"/>
          </a:xfrm>
        </p:spPr>
        <p:txBody>
          <a:bodyPr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8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0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1638301" y="3759396"/>
            <a:ext cx="9885338" cy="637287"/>
          </a:xfrm>
        </p:spPr>
        <p:txBody>
          <a:bodyPr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8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9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1638301" y="5606457"/>
            <a:ext cx="9885338" cy="637287"/>
          </a:xfrm>
        </p:spPr>
        <p:txBody>
          <a:bodyPr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8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1638301" y="1912336"/>
            <a:ext cx="9885338" cy="637287"/>
          </a:xfrm>
        </p:spPr>
        <p:txBody>
          <a:bodyPr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8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8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1638301" y="4682926"/>
            <a:ext cx="9885338" cy="637287"/>
          </a:xfrm>
        </p:spPr>
        <p:txBody>
          <a:bodyPr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8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082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bjectives Option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8BB21E7-06DA-EB48-ABBE-2AE4753EB39F}"/>
              </a:ext>
            </a:extLst>
          </p:cNvPr>
          <p:cNvSpPr/>
          <p:nvPr userDrawn="1"/>
        </p:nvSpPr>
        <p:spPr>
          <a:xfrm>
            <a:off x="508000" y="390525"/>
            <a:ext cx="11125200" cy="1527175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A45808E-35EF-5542-BDDD-D8F68893B782}"/>
              </a:ext>
            </a:extLst>
          </p:cNvPr>
          <p:cNvSpPr/>
          <p:nvPr userDrawn="1"/>
        </p:nvSpPr>
        <p:spPr>
          <a:xfrm>
            <a:off x="508000" y="2552700"/>
            <a:ext cx="3322638" cy="330358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795F482-83D3-9242-A0BD-90FA8A982523}"/>
              </a:ext>
            </a:extLst>
          </p:cNvPr>
          <p:cNvSpPr/>
          <p:nvPr userDrawn="1"/>
        </p:nvSpPr>
        <p:spPr>
          <a:xfrm>
            <a:off x="8267700" y="2552700"/>
            <a:ext cx="3322638" cy="330358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331901F-74D3-5B40-960F-970A3C8B14B9}"/>
              </a:ext>
            </a:extLst>
          </p:cNvPr>
          <p:cNvSpPr/>
          <p:nvPr userDrawn="1"/>
        </p:nvSpPr>
        <p:spPr>
          <a:xfrm>
            <a:off x="4387850" y="2552700"/>
            <a:ext cx="3322638" cy="330358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00" y="856701"/>
            <a:ext cx="11125200" cy="584789"/>
          </a:xfrm>
        </p:spPr>
        <p:txBody>
          <a:bodyPr>
            <a:noAutofit/>
          </a:bodyPr>
          <a:lstStyle>
            <a:lvl1pPr marL="0" algn="ctr">
              <a:defRPr sz="52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49357" y="3564835"/>
            <a:ext cx="3021496" cy="1197665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2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4A9ECE79-3623-1742-B02D-0EF962C6922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15131" y="3564835"/>
            <a:ext cx="3034748" cy="1197665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2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F5159A3A-4068-1E45-96E8-79A4A1FDA76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05739" y="3564835"/>
            <a:ext cx="3048000" cy="1197665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2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968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dule Title Option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CD73E3C-5E60-2441-9C1C-2FD2C9604D75}"/>
              </a:ext>
            </a:extLst>
          </p:cNvPr>
          <p:cNvSpPr/>
          <p:nvPr userDrawn="1"/>
        </p:nvSpPr>
        <p:spPr>
          <a:xfrm>
            <a:off x="508000" y="390525"/>
            <a:ext cx="11125200" cy="1527175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00" y="893277"/>
            <a:ext cx="11125200" cy="584789"/>
          </a:xfrm>
        </p:spPr>
        <p:txBody>
          <a:bodyPr>
            <a:noAutofit/>
          </a:bodyPr>
          <a:lstStyle>
            <a:lvl1pPr marL="0" algn="ctr">
              <a:defRPr sz="52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16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dule Title Option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5F7F835-DAC2-214C-A864-CEAE615374F0}"/>
              </a:ext>
            </a:extLst>
          </p:cNvPr>
          <p:cNvSpPr/>
          <p:nvPr userDrawn="1"/>
        </p:nvSpPr>
        <p:spPr>
          <a:xfrm>
            <a:off x="0" y="0"/>
            <a:ext cx="1217295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B3D2A36-C834-944C-B484-0557693020A6}"/>
              </a:ext>
            </a:extLst>
          </p:cNvPr>
          <p:cNvSpPr/>
          <p:nvPr userDrawn="1"/>
        </p:nvSpPr>
        <p:spPr>
          <a:xfrm>
            <a:off x="220663" y="700088"/>
            <a:ext cx="5489575" cy="5457825"/>
          </a:xfrm>
          <a:prstGeom prst="ellipse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04E32299-C0AC-0E46-9874-4681EE319FE5}"/>
              </a:ext>
            </a:extLst>
          </p:cNvPr>
          <p:cNvSpPr>
            <a:spLocks/>
          </p:cNvSpPr>
          <p:nvPr userDrawn="1"/>
        </p:nvSpPr>
        <p:spPr bwMode="auto">
          <a:xfrm>
            <a:off x="6189663" y="1787525"/>
            <a:ext cx="503237" cy="481013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CB86CF74-4F4C-F64E-936A-F3F3252F74D1}"/>
              </a:ext>
            </a:extLst>
          </p:cNvPr>
          <p:cNvSpPr>
            <a:spLocks/>
          </p:cNvSpPr>
          <p:nvPr userDrawn="1"/>
        </p:nvSpPr>
        <p:spPr bwMode="auto">
          <a:xfrm>
            <a:off x="6189663" y="2716213"/>
            <a:ext cx="503237" cy="481012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B875EAA0-4721-CB4D-A35B-37CDBFED00D4}"/>
              </a:ext>
            </a:extLst>
          </p:cNvPr>
          <p:cNvSpPr>
            <a:spLocks/>
          </p:cNvSpPr>
          <p:nvPr userDrawn="1"/>
        </p:nvSpPr>
        <p:spPr bwMode="auto">
          <a:xfrm>
            <a:off x="6189663" y="3644900"/>
            <a:ext cx="503237" cy="481013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82864287-1380-A64F-A391-FF65C7D04F93}"/>
              </a:ext>
            </a:extLst>
          </p:cNvPr>
          <p:cNvSpPr>
            <a:spLocks/>
          </p:cNvSpPr>
          <p:nvPr userDrawn="1"/>
        </p:nvSpPr>
        <p:spPr bwMode="auto">
          <a:xfrm>
            <a:off x="6189663" y="4573588"/>
            <a:ext cx="503237" cy="481012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9491" y="2452256"/>
            <a:ext cx="5084618" cy="1925780"/>
          </a:xfrm>
        </p:spPr>
        <p:txBody>
          <a:bodyPr>
            <a:noAutofit/>
          </a:bodyPr>
          <a:lstStyle>
            <a:lvl1pPr marL="0" algn="ctr">
              <a:defRPr sz="36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969458" y="2636890"/>
            <a:ext cx="4663741" cy="637287"/>
          </a:xfrm>
        </p:spPr>
        <p:txBody>
          <a:bodyPr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3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969458" y="3564425"/>
            <a:ext cx="4663741" cy="637287"/>
          </a:xfrm>
        </p:spPr>
        <p:txBody>
          <a:bodyPr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3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969458" y="1709355"/>
            <a:ext cx="4663741" cy="637287"/>
          </a:xfrm>
        </p:spPr>
        <p:txBody>
          <a:bodyPr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3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6969458" y="4491960"/>
            <a:ext cx="4663741" cy="637287"/>
          </a:xfrm>
        </p:spPr>
        <p:txBody>
          <a:bodyPr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3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062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Title 1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C5EC5E4-83ED-514F-853E-AB724778CD15}"/>
              </a:ext>
            </a:extLst>
          </p:cNvPr>
          <p:cNvSpPr/>
          <p:nvPr userDrawn="1"/>
        </p:nvSpPr>
        <p:spPr>
          <a:xfrm>
            <a:off x="515938" y="358775"/>
            <a:ext cx="11125200" cy="6118225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0FD9902-EDC6-AD4E-A5CD-9FBCAF7DE6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3625" y="461317"/>
            <a:ext cx="10008359" cy="1211047"/>
          </a:xfrm>
        </p:spPr>
        <p:txBody>
          <a:bodyPr>
            <a:noAutofit/>
          </a:bodyPr>
          <a:lstStyle>
            <a:lvl1pPr marL="0" algn="l">
              <a:defRPr sz="57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7DDD03F-8E78-EA4B-A5F1-C9F6D3307B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3623" y="1874520"/>
            <a:ext cx="10008361" cy="4360024"/>
          </a:xfrm>
        </p:spPr>
        <p:txBody>
          <a:bodyPr numCol="1" spcCol="18288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137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Title 2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11CB33-1443-DA46-9095-750894B820AA}"/>
              </a:ext>
            </a:extLst>
          </p:cNvPr>
          <p:cNvSpPr/>
          <p:nvPr userDrawn="1"/>
        </p:nvSpPr>
        <p:spPr>
          <a:xfrm>
            <a:off x="515938" y="358775"/>
            <a:ext cx="11125200" cy="6118225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BFA4A0F-E771-C44B-8EF4-6CEFA69A86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3625" y="461317"/>
            <a:ext cx="10008359" cy="1211047"/>
          </a:xfrm>
        </p:spPr>
        <p:txBody>
          <a:bodyPr>
            <a:noAutofit/>
          </a:bodyPr>
          <a:lstStyle>
            <a:lvl1pPr marL="0" algn="l">
              <a:defRPr sz="57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DBDA52E-DB09-F640-94B1-63297BC08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3623" y="1874520"/>
            <a:ext cx="10008361" cy="1988820"/>
          </a:xfrm>
        </p:spPr>
        <p:txBody>
          <a:bodyPr numCol="1" spcCol="18288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EA88D9A0-D97F-B34B-A821-D51EEB1F01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3623" y="4057650"/>
            <a:ext cx="10008361" cy="1988820"/>
          </a:xfrm>
        </p:spPr>
        <p:txBody>
          <a:bodyPr numCol="1" spcCol="18288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237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1C1A299-D8D3-684F-907C-2CDEC1AD50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A0D0651-86F5-D44D-B5E6-CBD1D6869B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7D4A8-B509-9F41-95E2-FA9222474A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43458A7-00DB-2F4D-A10D-863E6495F149}" type="datetimeFigureOut">
              <a:rPr lang="en-US"/>
              <a:pPr>
                <a:defRPr/>
              </a:pPr>
              <a:t>1/26/2019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9BBAED-22F8-C546-AC32-8B7E19298D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C0B6A8-315C-1D47-8330-9680D2C2B7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84B6B05-D73D-1A49-8C93-5682AA1886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  <p:sldLayoutId id="2147483933" r:id="rId13"/>
    <p:sldLayoutId id="2147483934" r:id="rId14"/>
    <p:sldLayoutId id="2147483935" r:id="rId15"/>
    <p:sldLayoutId id="2147483936" r:id="rId16"/>
    <p:sldLayoutId id="2147483937" r:id="rId17"/>
    <p:sldLayoutId id="2147483938" r:id="rId18"/>
    <p:sldLayoutId id="2147483939" r:id="rId19"/>
    <p:sldLayoutId id="2147483940" r:id="rId20"/>
    <p:sldLayoutId id="2147483941" r:id="rId21"/>
    <p:sldLayoutId id="2147483942" r:id="rId22"/>
    <p:sldLayoutId id="2147483943" r:id="rId23"/>
    <p:sldLayoutId id="2147483944" r:id="rId24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7F0F7BD-7E35-4732-BE21-5521B9B242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B50DD61-AEFF-445F-A135-AECA0696F3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6DA5F8B-68D3-43F6-92B4-9F77E2B7B2F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9180348-A525-4B75-888A-81A810EE1D0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8F35EC9-B1A7-4917-AB5C-B36E98F8B97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/>
            </a:lvl1pPr>
          </a:lstStyle>
          <a:p>
            <a:fld id="{2AE37CD0-032C-4404-AB99-8525E2E0C5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2831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0.png"/><Relationship Id="rId21" Type="http://schemas.openxmlformats.org/officeDocument/2006/relationships/image" Target="../media/image25.png"/><Relationship Id="rId42" Type="http://schemas.openxmlformats.org/officeDocument/2006/relationships/image" Target="../media/image46.png"/><Relationship Id="rId47" Type="http://schemas.openxmlformats.org/officeDocument/2006/relationships/image" Target="../media/image51.png"/><Relationship Id="rId63" Type="http://schemas.openxmlformats.org/officeDocument/2006/relationships/image" Target="../media/image67.png"/><Relationship Id="rId68" Type="http://schemas.openxmlformats.org/officeDocument/2006/relationships/image" Target="../media/image72.png"/><Relationship Id="rId16" Type="http://schemas.openxmlformats.org/officeDocument/2006/relationships/image" Target="../media/image20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32" Type="http://schemas.openxmlformats.org/officeDocument/2006/relationships/image" Target="../media/image36.png"/><Relationship Id="rId37" Type="http://schemas.openxmlformats.org/officeDocument/2006/relationships/image" Target="../media/image41.png"/><Relationship Id="rId40" Type="http://schemas.openxmlformats.org/officeDocument/2006/relationships/image" Target="../media/image44.png"/><Relationship Id="rId45" Type="http://schemas.openxmlformats.org/officeDocument/2006/relationships/image" Target="../media/image49.png"/><Relationship Id="rId53" Type="http://schemas.openxmlformats.org/officeDocument/2006/relationships/image" Target="../media/image57.png"/><Relationship Id="rId58" Type="http://schemas.openxmlformats.org/officeDocument/2006/relationships/image" Target="../media/image62.png"/><Relationship Id="rId66" Type="http://schemas.openxmlformats.org/officeDocument/2006/relationships/image" Target="../media/image70.png"/><Relationship Id="rId74" Type="http://schemas.openxmlformats.org/officeDocument/2006/relationships/image" Target="../media/image78.png"/><Relationship Id="rId5" Type="http://schemas.openxmlformats.org/officeDocument/2006/relationships/image" Target="../media/image9.png"/><Relationship Id="rId61" Type="http://schemas.openxmlformats.org/officeDocument/2006/relationships/image" Target="../media/image65.png"/><Relationship Id="rId19" Type="http://schemas.openxmlformats.org/officeDocument/2006/relationships/image" Target="../media/image2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Relationship Id="rId30" Type="http://schemas.openxmlformats.org/officeDocument/2006/relationships/image" Target="../media/image34.png"/><Relationship Id="rId35" Type="http://schemas.openxmlformats.org/officeDocument/2006/relationships/image" Target="../media/image39.png"/><Relationship Id="rId43" Type="http://schemas.openxmlformats.org/officeDocument/2006/relationships/image" Target="../media/image47.png"/><Relationship Id="rId48" Type="http://schemas.openxmlformats.org/officeDocument/2006/relationships/image" Target="../media/image52.png"/><Relationship Id="rId56" Type="http://schemas.openxmlformats.org/officeDocument/2006/relationships/image" Target="../media/image60.png"/><Relationship Id="rId64" Type="http://schemas.openxmlformats.org/officeDocument/2006/relationships/image" Target="../media/image68.png"/><Relationship Id="rId69" Type="http://schemas.openxmlformats.org/officeDocument/2006/relationships/image" Target="../media/image73.png"/><Relationship Id="rId77" Type="http://schemas.openxmlformats.org/officeDocument/2006/relationships/image" Target="../media/image81.png"/><Relationship Id="rId8" Type="http://schemas.openxmlformats.org/officeDocument/2006/relationships/image" Target="../media/image12.png"/><Relationship Id="rId51" Type="http://schemas.openxmlformats.org/officeDocument/2006/relationships/image" Target="../media/image55.png"/><Relationship Id="rId72" Type="http://schemas.openxmlformats.org/officeDocument/2006/relationships/image" Target="../media/image76.png"/><Relationship Id="rId3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33" Type="http://schemas.openxmlformats.org/officeDocument/2006/relationships/image" Target="../media/image37.png"/><Relationship Id="rId38" Type="http://schemas.openxmlformats.org/officeDocument/2006/relationships/image" Target="../media/image42.png"/><Relationship Id="rId46" Type="http://schemas.openxmlformats.org/officeDocument/2006/relationships/image" Target="../media/image50.png"/><Relationship Id="rId59" Type="http://schemas.openxmlformats.org/officeDocument/2006/relationships/image" Target="../media/image63.png"/><Relationship Id="rId67" Type="http://schemas.openxmlformats.org/officeDocument/2006/relationships/image" Target="../media/image71.png"/><Relationship Id="rId20" Type="http://schemas.openxmlformats.org/officeDocument/2006/relationships/image" Target="../media/image24.png"/><Relationship Id="rId41" Type="http://schemas.openxmlformats.org/officeDocument/2006/relationships/image" Target="../media/image45.png"/><Relationship Id="rId54" Type="http://schemas.openxmlformats.org/officeDocument/2006/relationships/image" Target="../media/image58.png"/><Relationship Id="rId62" Type="http://schemas.openxmlformats.org/officeDocument/2006/relationships/image" Target="../media/image66.png"/><Relationship Id="rId70" Type="http://schemas.openxmlformats.org/officeDocument/2006/relationships/image" Target="../media/image74.png"/><Relationship Id="rId75" Type="http://schemas.openxmlformats.org/officeDocument/2006/relationships/image" Target="../media/image7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36" Type="http://schemas.openxmlformats.org/officeDocument/2006/relationships/image" Target="../media/image40.png"/><Relationship Id="rId49" Type="http://schemas.openxmlformats.org/officeDocument/2006/relationships/image" Target="../media/image53.png"/><Relationship Id="rId57" Type="http://schemas.openxmlformats.org/officeDocument/2006/relationships/image" Target="../media/image61.png"/><Relationship Id="rId10" Type="http://schemas.openxmlformats.org/officeDocument/2006/relationships/image" Target="../media/image14.png"/><Relationship Id="rId31" Type="http://schemas.openxmlformats.org/officeDocument/2006/relationships/image" Target="../media/image35.png"/><Relationship Id="rId44" Type="http://schemas.openxmlformats.org/officeDocument/2006/relationships/image" Target="../media/image48.png"/><Relationship Id="rId52" Type="http://schemas.openxmlformats.org/officeDocument/2006/relationships/image" Target="../media/image56.png"/><Relationship Id="rId60" Type="http://schemas.openxmlformats.org/officeDocument/2006/relationships/image" Target="../media/image64.png"/><Relationship Id="rId65" Type="http://schemas.openxmlformats.org/officeDocument/2006/relationships/image" Target="../media/image69.png"/><Relationship Id="rId73" Type="http://schemas.openxmlformats.org/officeDocument/2006/relationships/image" Target="../media/image77.png"/><Relationship Id="rId78" Type="http://schemas.openxmlformats.org/officeDocument/2006/relationships/image" Target="../media/image82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9" Type="http://schemas.openxmlformats.org/officeDocument/2006/relationships/image" Target="../media/image43.png"/><Relationship Id="rId34" Type="http://schemas.openxmlformats.org/officeDocument/2006/relationships/image" Target="../media/image38.png"/><Relationship Id="rId50" Type="http://schemas.openxmlformats.org/officeDocument/2006/relationships/image" Target="../media/image54.png"/><Relationship Id="rId55" Type="http://schemas.openxmlformats.org/officeDocument/2006/relationships/image" Target="../media/image59.png"/><Relationship Id="rId76" Type="http://schemas.openxmlformats.org/officeDocument/2006/relationships/image" Target="../media/image80.png"/><Relationship Id="rId7" Type="http://schemas.openxmlformats.org/officeDocument/2006/relationships/image" Target="../media/image11.png"/><Relationship Id="rId71" Type="http://schemas.openxmlformats.org/officeDocument/2006/relationships/image" Target="../media/image75.png"/><Relationship Id="rId2" Type="http://schemas.openxmlformats.org/officeDocument/2006/relationships/notesSlide" Target="../notesSlides/notesSlide2.xml"/><Relationship Id="rId29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2">
            <a:extLst>
              <a:ext uri="{FF2B5EF4-FFF2-40B4-BE49-F238E27FC236}">
                <a16:creationId xmlns:a16="http://schemas.microsoft.com/office/drawing/2014/main" id="{26569B9A-5FC2-8040-BF84-F3F35E2950E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590925" y="2346325"/>
            <a:ext cx="4983163" cy="584200"/>
          </a:xfrm>
        </p:spPr>
        <p:txBody>
          <a:bodyPr/>
          <a:lstStyle/>
          <a:p>
            <a:r>
              <a:rPr lang="en-US" altLang="en-US" b="1" dirty="0"/>
              <a:t>The Tribulation Saints</a:t>
            </a:r>
          </a:p>
        </p:txBody>
      </p:sp>
      <p:sp>
        <p:nvSpPr>
          <p:cNvPr id="28674" name="Subtitle 3">
            <a:extLst>
              <a:ext uri="{FF2B5EF4-FFF2-40B4-BE49-F238E27FC236}">
                <a16:creationId xmlns:a16="http://schemas.microsoft.com/office/drawing/2014/main" id="{53C3E4A7-412A-9C43-80F1-77487C4A756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590925" y="3948113"/>
            <a:ext cx="4983163" cy="538162"/>
          </a:xfrm>
        </p:spPr>
        <p:txBody>
          <a:bodyPr/>
          <a:lstStyle/>
          <a:p>
            <a:r>
              <a:rPr lang="en-US" altLang="en-US" b="1" dirty="0">
                <a:ea typeface="Glegoo" pitchFamily="2" charset="0"/>
                <a:cs typeface="Glegoo" pitchFamily="2" charset="0"/>
              </a:rPr>
              <a:t>Revelation 7</a:t>
            </a: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0D37B94-C03A-46D7-808E-22500D55C0F8}"/>
              </a:ext>
            </a:extLst>
          </p:cNvPr>
          <p:cNvGrpSpPr/>
          <p:nvPr/>
        </p:nvGrpSpPr>
        <p:grpSpPr>
          <a:xfrm>
            <a:off x="1525589" y="9525"/>
            <a:ext cx="9126537" cy="6694489"/>
            <a:chOff x="1525589" y="9525"/>
            <a:chExt cx="9126537" cy="6694489"/>
          </a:xfrm>
        </p:grpSpPr>
        <p:pic>
          <p:nvPicPr>
            <p:cNvPr id="2058" name="Picture 10" descr="057-The-Tribulation">
              <a:extLst>
                <a:ext uri="{FF2B5EF4-FFF2-40B4-BE49-F238E27FC236}">
                  <a16:creationId xmlns:a16="http://schemas.microsoft.com/office/drawing/2014/main" id="{EF92F3E9-7DAE-4D0E-B661-CBDEEBB9BE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358"/>
            <a:stretch>
              <a:fillRect/>
            </a:stretch>
          </p:blipFill>
          <p:spPr bwMode="auto">
            <a:xfrm>
              <a:off x="9920289" y="123825"/>
              <a:ext cx="731837" cy="5462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057-The-Tribulation">
              <a:extLst>
                <a:ext uri="{FF2B5EF4-FFF2-40B4-BE49-F238E27FC236}">
                  <a16:creationId xmlns:a16="http://schemas.microsoft.com/office/drawing/2014/main" id="{CD44ABFB-CB06-4F23-8D29-302CF640E1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0988" y="9525"/>
              <a:ext cx="8420100" cy="373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7" name="Picture 9" descr="057-The-Tribulation">
              <a:extLst>
                <a:ext uri="{FF2B5EF4-FFF2-40B4-BE49-F238E27FC236}">
                  <a16:creationId xmlns:a16="http://schemas.microsoft.com/office/drawing/2014/main" id="{E5B52AEF-00E5-42BA-ABA9-48DAEB772A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7189" y="998538"/>
              <a:ext cx="160337" cy="1765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9" name="Picture 11" descr="057-The-Tribulation">
              <a:extLst>
                <a:ext uri="{FF2B5EF4-FFF2-40B4-BE49-F238E27FC236}">
                  <a16:creationId xmlns:a16="http://schemas.microsoft.com/office/drawing/2014/main" id="{959F07E4-709C-4C0E-A171-7FEB82CA00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9675" y="5918200"/>
              <a:ext cx="1352550" cy="554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057-The-Tribulation">
              <a:extLst>
                <a:ext uri="{FF2B5EF4-FFF2-40B4-BE49-F238E27FC236}">
                  <a16:creationId xmlns:a16="http://schemas.microsoft.com/office/drawing/2014/main" id="{724CA174-E1D9-4C31-A30E-D3EE80D81A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7600" y="5649913"/>
              <a:ext cx="1087438" cy="1054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1" name="Picture 13" descr="057-The-Tribulation">
              <a:extLst>
                <a:ext uri="{FF2B5EF4-FFF2-40B4-BE49-F238E27FC236}">
                  <a16:creationId xmlns:a16="http://schemas.microsoft.com/office/drawing/2014/main" id="{206C7971-3303-4F95-BAAB-07EE6BF52E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1888" y="5683251"/>
              <a:ext cx="1073150" cy="1020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2" name="Picture 14" descr="057-The-Tribulation">
              <a:extLst>
                <a:ext uri="{FF2B5EF4-FFF2-40B4-BE49-F238E27FC236}">
                  <a16:creationId xmlns:a16="http://schemas.microsoft.com/office/drawing/2014/main" id="{9685B80F-C2CF-47DC-A3D1-9ADB74767C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" r="113"/>
            <a:stretch>
              <a:fillRect/>
            </a:stretch>
          </p:blipFill>
          <p:spPr bwMode="auto">
            <a:xfrm>
              <a:off x="1525589" y="4716464"/>
              <a:ext cx="8391525" cy="865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3" name="Picture 15" descr="057-The-Tribulation">
              <a:extLst>
                <a:ext uri="{FF2B5EF4-FFF2-40B4-BE49-F238E27FC236}">
                  <a16:creationId xmlns:a16="http://schemas.microsoft.com/office/drawing/2014/main" id="{FCF6FFEC-391B-4B93-A8CE-7ACB5005D0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2389" y="5322888"/>
              <a:ext cx="3298825" cy="169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4" name="Picture 16" descr="057-The-Tribulation">
              <a:extLst>
                <a:ext uri="{FF2B5EF4-FFF2-40B4-BE49-F238E27FC236}">
                  <a16:creationId xmlns:a16="http://schemas.microsoft.com/office/drawing/2014/main" id="{253134AE-C164-41E5-A1DA-F70683A02A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4726" y="5322888"/>
              <a:ext cx="3063875" cy="169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5" name="Picture 17" descr="057-The-Tribulation">
              <a:extLst>
                <a:ext uri="{FF2B5EF4-FFF2-40B4-BE49-F238E27FC236}">
                  <a16:creationId xmlns:a16="http://schemas.microsoft.com/office/drawing/2014/main" id="{BD28359C-F80D-4E8B-A7B3-7F9DE439AE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501" y="4797426"/>
              <a:ext cx="5408613" cy="411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6" name="Picture 18" descr="057-The-Tribulation">
              <a:extLst>
                <a:ext uri="{FF2B5EF4-FFF2-40B4-BE49-F238E27FC236}">
                  <a16:creationId xmlns:a16="http://schemas.microsoft.com/office/drawing/2014/main" id="{C9E80321-FC90-4001-BE0D-69C04396E8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0789" y="123826"/>
              <a:ext cx="769937" cy="3617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7" name="Picture 19" descr="057-The-Tribulation">
              <a:extLst>
                <a:ext uri="{FF2B5EF4-FFF2-40B4-BE49-F238E27FC236}">
                  <a16:creationId xmlns:a16="http://schemas.microsoft.com/office/drawing/2014/main" id="{7206AD7B-7F11-4624-BE9E-F40AB9B6D5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9750" y="774701"/>
              <a:ext cx="190500" cy="2962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8" name="Picture 20" descr="057-The-Tribulation">
              <a:extLst>
                <a:ext uri="{FF2B5EF4-FFF2-40B4-BE49-F238E27FC236}">
                  <a16:creationId xmlns:a16="http://schemas.microsoft.com/office/drawing/2014/main" id="{EB333C9F-2650-481E-91EE-C9524FD818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9250" y="774701"/>
              <a:ext cx="190500" cy="2962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9" name="Picture 21" descr="057-The-Tribulation">
              <a:extLst>
                <a:ext uri="{FF2B5EF4-FFF2-40B4-BE49-F238E27FC236}">
                  <a16:creationId xmlns:a16="http://schemas.microsoft.com/office/drawing/2014/main" id="{A10623F1-67B6-4D61-95F0-36FBD9CF2E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8750" y="774701"/>
              <a:ext cx="190500" cy="2962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0" name="Picture 22" descr="057-The-Tribulation">
              <a:extLst>
                <a:ext uri="{FF2B5EF4-FFF2-40B4-BE49-F238E27FC236}">
                  <a16:creationId xmlns:a16="http://schemas.microsoft.com/office/drawing/2014/main" id="{4E3CE3BB-BCEF-4517-A3BD-1663DA021D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1901" y="774701"/>
              <a:ext cx="193675" cy="2962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1" name="Picture 23" descr="057-The-Tribulation">
              <a:extLst>
                <a:ext uri="{FF2B5EF4-FFF2-40B4-BE49-F238E27FC236}">
                  <a16:creationId xmlns:a16="http://schemas.microsoft.com/office/drawing/2014/main" id="{E339BB64-B1F1-4FE4-B470-14E3568DAE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2376" y="709613"/>
              <a:ext cx="766763" cy="590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2" name="Picture 24" descr="057-The-Tribulation">
              <a:extLst>
                <a:ext uri="{FF2B5EF4-FFF2-40B4-BE49-F238E27FC236}">
                  <a16:creationId xmlns:a16="http://schemas.microsoft.com/office/drawing/2014/main" id="{BED762F9-C094-43E7-8CA7-991063FF7C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5238" y="192089"/>
              <a:ext cx="736600" cy="511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3" name="Picture 25" descr="057-The-Tribulation">
              <a:extLst>
                <a:ext uri="{FF2B5EF4-FFF2-40B4-BE49-F238E27FC236}">
                  <a16:creationId xmlns:a16="http://schemas.microsoft.com/office/drawing/2014/main" id="{36F4C426-C1D5-4715-AAAE-D8A30453E0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2364" y="123826"/>
              <a:ext cx="1381125" cy="3617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4" name="Picture 26" descr="057-The-Tribulation">
              <a:extLst>
                <a:ext uri="{FF2B5EF4-FFF2-40B4-BE49-F238E27FC236}">
                  <a16:creationId xmlns:a16="http://schemas.microsoft.com/office/drawing/2014/main" id="{8E6AABE2-B3AF-40DF-9A1C-011359C5B3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8064" y="777875"/>
              <a:ext cx="193675" cy="2959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5" name="Picture 27" descr="057-The-Tribulation">
              <a:extLst>
                <a:ext uri="{FF2B5EF4-FFF2-40B4-BE49-F238E27FC236}">
                  <a16:creationId xmlns:a16="http://schemas.microsoft.com/office/drawing/2014/main" id="{7732B2E7-8A0F-4CCA-948C-BCE8684400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2800" y="777875"/>
              <a:ext cx="190500" cy="2959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6" name="Picture 28" descr="057-The-Tribulation">
              <a:extLst>
                <a:ext uri="{FF2B5EF4-FFF2-40B4-BE49-F238E27FC236}">
                  <a16:creationId xmlns:a16="http://schemas.microsoft.com/office/drawing/2014/main" id="{E96D67F8-BA73-45B1-B77E-3425992B47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2300" y="777875"/>
              <a:ext cx="190500" cy="2959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7" name="Picture 29" descr="057-The-Tribulation">
              <a:extLst>
                <a:ext uri="{FF2B5EF4-FFF2-40B4-BE49-F238E27FC236}">
                  <a16:creationId xmlns:a16="http://schemas.microsoft.com/office/drawing/2014/main" id="{DD59D52A-2071-4154-A5E5-E0D53FA9DF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1800" y="777875"/>
              <a:ext cx="190500" cy="2959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8" name="Picture 30" descr="057-The-Tribulation">
              <a:extLst>
                <a:ext uri="{FF2B5EF4-FFF2-40B4-BE49-F238E27FC236}">
                  <a16:creationId xmlns:a16="http://schemas.microsoft.com/office/drawing/2014/main" id="{4E65C87C-B964-46EC-A057-00A9AF867F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6538" y="777876"/>
              <a:ext cx="190500" cy="2955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9" name="Picture 31" descr="057-The-Tribulation">
              <a:extLst>
                <a:ext uri="{FF2B5EF4-FFF2-40B4-BE49-F238E27FC236}">
                  <a16:creationId xmlns:a16="http://schemas.microsoft.com/office/drawing/2014/main" id="{1F78F09B-3495-4FAD-88FB-674E0DA756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6038" y="777876"/>
              <a:ext cx="190500" cy="2955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80" name="Picture 32" descr="057-The-Tribulation">
              <a:extLst>
                <a:ext uri="{FF2B5EF4-FFF2-40B4-BE49-F238E27FC236}">
                  <a16:creationId xmlns:a16="http://schemas.microsoft.com/office/drawing/2014/main" id="{82A0A21C-EAC9-4C78-AF64-7967D710EC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2364" y="777875"/>
              <a:ext cx="193675" cy="2959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81" name="Picture 33" descr="057-The-Tribulation">
              <a:extLst>
                <a:ext uri="{FF2B5EF4-FFF2-40B4-BE49-F238E27FC236}">
                  <a16:creationId xmlns:a16="http://schemas.microsoft.com/office/drawing/2014/main" id="{2A0F7382-91D0-4F4A-843A-6FFB183736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0188" y="795339"/>
              <a:ext cx="590550" cy="858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82" name="Picture 34" descr="057-The-Tribulation">
              <a:extLst>
                <a:ext uri="{FF2B5EF4-FFF2-40B4-BE49-F238E27FC236}">
                  <a16:creationId xmlns:a16="http://schemas.microsoft.com/office/drawing/2014/main" id="{6F2113B8-CDE8-4636-AA8F-EB4588FB18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9675" y="192089"/>
              <a:ext cx="1150938" cy="511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83" name="Picture 35" descr="057-The-Tribulation">
              <a:extLst>
                <a:ext uri="{FF2B5EF4-FFF2-40B4-BE49-F238E27FC236}">
                  <a16:creationId xmlns:a16="http://schemas.microsoft.com/office/drawing/2014/main" id="{B8CCE9FA-BC2C-4934-989F-2C3A06BD8C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9175" y="123826"/>
              <a:ext cx="1371600" cy="3617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84" name="Picture 36" descr="057-The-Tribulation">
              <a:extLst>
                <a:ext uri="{FF2B5EF4-FFF2-40B4-BE49-F238E27FC236}">
                  <a16:creationId xmlns:a16="http://schemas.microsoft.com/office/drawing/2014/main" id="{CC004BE1-08DC-4A46-9CBC-142A37E59E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6463" y="774701"/>
              <a:ext cx="190500" cy="2962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85" name="Picture 37" descr="057-The-Tribulation">
              <a:extLst>
                <a:ext uri="{FF2B5EF4-FFF2-40B4-BE49-F238E27FC236}">
                  <a16:creationId xmlns:a16="http://schemas.microsoft.com/office/drawing/2014/main" id="{8DA93EAF-D8A6-4ECD-B7C8-3EC28401C4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6438" y="774701"/>
              <a:ext cx="190500" cy="2962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86" name="Picture 38" descr="057-The-Tribulation">
              <a:extLst>
                <a:ext uri="{FF2B5EF4-FFF2-40B4-BE49-F238E27FC236}">
                  <a16:creationId xmlns:a16="http://schemas.microsoft.com/office/drawing/2014/main" id="{5FA0A08B-84DC-4B0F-AA23-24D6EF8055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2288" y="774701"/>
              <a:ext cx="188912" cy="2962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87" name="Picture 39" descr="057-The-Tribulation">
              <a:extLst>
                <a:ext uri="{FF2B5EF4-FFF2-40B4-BE49-F238E27FC236}">
                  <a16:creationId xmlns:a16="http://schemas.microsoft.com/office/drawing/2014/main" id="{D1324318-28C1-4BA2-84D7-9B69AEC6F8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5439" y="774701"/>
              <a:ext cx="193675" cy="2962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88" name="Picture 40" descr="057-The-Tribulation">
              <a:extLst>
                <a:ext uri="{FF2B5EF4-FFF2-40B4-BE49-F238E27FC236}">
                  <a16:creationId xmlns:a16="http://schemas.microsoft.com/office/drawing/2014/main" id="{4B24F7E4-CA49-4C8F-A5EE-E7A41E832B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0175" y="774701"/>
              <a:ext cx="190500" cy="2962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89" name="Picture 41" descr="057-The-Tribulation">
              <a:extLst>
                <a:ext uri="{FF2B5EF4-FFF2-40B4-BE49-F238E27FC236}">
                  <a16:creationId xmlns:a16="http://schemas.microsoft.com/office/drawing/2014/main" id="{8E19B6FC-B887-4900-844E-10F31C4F49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1264" y="774701"/>
              <a:ext cx="193675" cy="2962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90" name="Picture 42" descr="057-The-Tribulation">
              <a:extLst>
                <a:ext uri="{FF2B5EF4-FFF2-40B4-BE49-F238E27FC236}">
                  <a16:creationId xmlns:a16="http://schemas.microsoft.com/office/drawing/2014/main" id="{8FAAD660-FE91-43AC-904A-6EDF74FD8D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0763" y="774701"/>
              <a:ext cx="190500" cy="2962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155" name="Group 107">
              <a:extLst>
                <a:ext uri="{FF2B5EF4-FFF2-40B4-BE49-F238E27FC236}">
                  <a16:creationId xmlns:a16="http://schemas.microsoft.com/office/drawing/2014/main" id="{3BE4AE6D-0E10-4F83-8F14-5576B96695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45214" y="823914"/>
              <a:ext cx="1355725" cy="1747837"/>
              <a:chOff x="2911" y="519"/>
              <a:chExt cx="854" cy="1101"/>
            </a:xfrm>
          </p:grpSpPr>
          <p:pic>
            <p:nvPicPr>
              <p:cNvPr id="2091" name="Picture 43" descr="057-The-Tribulation">
                <a:extLst>
                  <a:ext uri="{FF2B5EF4-FFF2-40B4-BE49-F238E27FC236}">
                    <a16:creationId xmlns:a16="http://schemas.microsoft.com/office/drawing/2014/main" id="{22ECEF50-6612-48FB-B9A6-E692A00C33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62" y="519"/>
                <a:ext cx="203" cy="3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2" name="Picture 44" descr="057-The-Tribulation">
                <a:extLst>
                  <a:ext uri="{FF2B5EF4-FFF2-40B4-BE49-F238E27FC236}">
                    <a16:creationId xmlns:a16="http://schemas.microsoft.com/office/drawing/2014/main" id="{3DA836A8-8B0A-4B3F-8DC3-A6950B2070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13" y="906"/>
                <a:ext cx="203" cy="3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3" name="Picture 45" descr="057-The-Tribulation">
                <a:extLst>
                  <a:ext uri="{FF2B5EF4-FFF2-40B4-BE49-F238E27FC236}">
                    <a16:creationId xmlns:a16="http://schemas.microsoft.com/office/drawing/2014/main" id="{10EB1D46-C610-4E3C-938E-BCFE44948A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7" y="1290"/>
                <a:ext cx="203" cy="3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4" name="Picture 46" descr="057-The-Tribulation">
                <a:extLst>
                  <a:ext uri="{FF2B5EF4-FFF2-40B4-BE49-F238E27FC236}">
                    <a16:creationId xmlns:a16="http://schemas.microsoft.com/office/drawing/2014/main" id="{16EFD354-8E0A-433F-B05B-99D25BE0AA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84" y="906"/>
                <a:ext cx="203" cy="3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5" name="Picture 47" descr="057-The-Tribulation">
                <a:extLst>
                  <a:ext uri="{FF2B5EF4-FFF2-40B4-BE49-F238E27FC236}">
                    <a16:creationId xmlns:a16="http://schemas.microsoft.com/office/drawing/2014/main" id="{29BB245E-0080-48F8-8262-87398B74A8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7" y="519"/>
                <a:ext cx="203" cy="3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6" name="Picture 48" descr="057-The-Tribulation">
                <a:extLst>
                  <a:ext uri="{FF2B5EF4-FFF2-40B4-BE49-F238E27FC236}">
                    <a16:creationId xmlns:a16="http://schemas.microsoft.com/office/drawing/2014/main" id="{119B77D7-9E06-4AA4-A99D-E58231975A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11" y="1288"/>
                <a:ext cx="203" cy="3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7" name="Picture 49" descr="057-The-Tribulation">
                <a:extLst>
                  <a:ext uri="{FF2B5EF4-FFF2-40B4-BE49-F238E27FC236}">
                    <a16:creationId xmlns:a16="http://schemas.microsoft.com/office/drawing/2014/main" id="{ACE055AD-69E8-41A6-B769-CFE005E751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11" y="519"/>
                <a:ext cx="203" cy="3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98" name="Picture 50" descr="057-The-Tribulation">
              <a:extLst>
                <a:ext uri="{FF2B5EF4-FFF2-40B4-BE49-F238E27FC236}">
                  <a16:creationId xmlns:a16="http://schemas.microsoft.com/office/drawing/2014/main" id="{BBE3F893-E35B-4D91-86DD-E4FD348A2A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4126" y="192089"/>
              <a:ext cx="874713" cy="511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00" name="Picture 52" descr="057-The-Tribulation">
              <a:extLst>
                <a:ext uri="{FF2B5EF4-FFF2-40B4-BE49-F238E27FC236}">
                  <a16:creationId xmlns:a16="http://schemas.microsoft.com/office/drawing/2014/main" id="{9717A19C-7334-4A4A-900E-FB53AB08D1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2800" y="123826"/>
              <a:ext cx="1474788" cy="3617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01" name="Picture 53" descr="057-The-Tribulation">
              <a:extLst>
                <a:ext uri="{FF2B5EF4-FFF2-40B4-BE49-F238E27FC236}">
                  <a16:creationId xmlns:a16="http://schemas.microsoft.com/office/drawing/2014/main" id="{1BDEAEF2-50BA-42EA-9373-606F43C498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3738" y="774701"/>
              <a:ext cx="196850" cy="2962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02" name="Picture 54" descr="057-The-Tribulation">
              <a:extLst>
                <a:ext uri="{FF2B5EF4-FFF2-40B4-BE49-F238E27FC236}">
                  <a16:creationId xmlns:a16="http://schemas.microsoft.com/office/drawing/2014/main" id="{1B278986-6E1E-4C8C-A661-B96D1709EF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6888" y="774701"/>
              <a:ext cx="190500" cy="2962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03" name="Picture 55" descr="057-The-Tribulation">
              <a:extLst>
                <a:ext uri="{FF2B5EF4-FFF2-40B4-BE49-F238E27FC236}">
                  <a16:creationId xmlns:a16="http://schemas.microsoft.com/office/drawing/2014/main" id="{42019D4F-EAD0-4A1A-8AEF-6B48F9F877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6388" y="774701"/>
              <a:ext cx="190500" cy="2962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04" name="Picture 56" descr="057-The-Tribulation">
              <a:extLst>
                <a:ext uri="{FF2B5EF4-FFF2-40B4-BE49-F238E27FC236}">
                  <a16:creationId xmlns:a16="http://schemas.microsoft.com/office/drawing/2014/main" id="{15451926-FD37-43C0-83D9-351B7D5AE1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5888" y="774701"/>
              <a:ext cx="190500" cy="2962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05" name="Picture 57" descr="057-The-Tribulation">
              <a:extLst>
                <a:ext uri="{FF2B5EF4-FFF2-40B4-BE49-F238E27FC236}">
                  <a16:creationId xmlns:a16="http://schemas.microsoft.com/office/drawing/2014/main" id="{7CCD586F-8A35-499D-BDC5-4C821323EA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5388" y="774701"/>
              <a:ext cx="190500" cy="2962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06" name="Picture 58" descr="057-The-Tribulation">
              <a:extLst>
                <a:ext uri="{FF2B5EF4-FFF2-40B4-BE49-F238E27FC236}">
                  <a16:creationId xmlns:a16="http://schemas.microsoft.com/office/drawing/2014/main" id="{36DBF3BA-4911-429C-83A4-8CBB6C5E46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4888" y="774701"/>
              <a:ext cx="190500" cy="2962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08" name="Picture 60" descr="057-The-Tribulation">
              <a:extLst>
                <a:ext uri="{FF2B5EF4-FFF2-40B4-BE49-F238E27FC236}">
                  <a16:creationId xmlns:a16="http://schemas.microsoft.com/office/drawing/2014/main" id="{17ECCB7E-B0D6-4E6C-AC5B-1E9C86CCF9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8238" y="774701"/>
              <a:ext cx="806450" cy="1139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09" name="Picture 61" descr="057-The-Tribulation">
              <a:extLst>
                <a:ext uri="{FF2B5EF4-FFF2-40B4-BE49-F238E27FC236}">
                  <a16:creationId xmlns:a16="http://schemas.microsoft.com/office/drawing/2014/main" id="{7CCEEE5B-62D4-496E-A1ED-44C1AEF771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3775" y="192089"/>
              <a:ext cx="958850" cy="511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07" name="Picture 59" descr="057-The-Tribulation">
              <a:extLst>
                <a:ext uri="{FF2B5EF4-FFF2-40B4-BE49-F238E27FC236}">
                  <a16:creationId xmlns:a16="http://schemas.microsoft.com/office/drawing/2014/main" id="{ECAF3001-7F42-4FAD-BEC0-528A42B90C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4388" y="774701"/>
              <a:ext cx="190500" cy="2962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10" name="Picture 62" descr="057-The-Tribulation">
              <a:extLst>
                <a:ext uri="{FF2B5EF4-FFF2-40B4-BE49-F238E27FC236}">
                  <a16:creationId xmlns:a16="http://schemas.microsoft.com/office/drawing/2014/main" id="{4C4A6FAD-E303-4EE1-A37D-C9DF0DB086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5963" y="123826"/>
              <a:ext cx="1365250" cy="3617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12" name="Picture 64" descr="057-The-Tribulation">
              <a:extLst>
                <a:ext uri="{FF2B5EF4-FFF2-40B4-BE49-F238E27FC236}">
                  <a16:creationId xmlns:a16="http://schemas.microsoft.com/office/drawing/2014/main" id="{3BFA4817-5C5D-47BD-BEDB-D19323D25E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2750" y="774701"/>
              <a:ext cx="190500" cy="2962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11" name="Picture 63" descr="057-The-Tribulation">
              <a:extLst>
                <a:ext uri="{FF2B5EF4-FFF2-40B4-BE49-F238E27FC236}">
                  <a16:creationId xmlns:a16="http://schemas.microsoft.com/office/drawing/2014/main" id="{232ED1B1-9727-4532-89DD-CCCD5A69CE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3250" y="774701"/>
              <a:ext cx="190500" cy="2962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13" name="Picture 65" descr="057-The-Tribulation">
              <a:extLst>
                <a:ext uri="{FF2B5EF4-FFF2-40B4-BE49-F238E27FC236}">
                  <a16:creationId xmlns:a16="http://schemas.microsoft.com/office/drawing/2014/main" id="{229E96E9-4DD7-4E75-95FE-5B8A547711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250" y="774701"/>
              <a:ext cx="190500" cy="2962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14" name="Picture 66" descr="057-The-Tribulation">
              <a:extLst>
                <a:ext uri="{FF2B5EF4-FFF2-40B4-BE49-F238E27FC236}">
                  <a16:creationId xmlns:a16="http://schemas.microsoft.com/office/drawing/2014/main" id="{1133E509-572A-4309-8EC7-AE5A6FC8DB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1750" y="774701"/>
              <a:ext cx="190500" cy="2962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15" name="Picture 67" descr="057-The-Tribulation">
              <a:extLst>
                <a:ext uri="{FF2B5EF4-FFF2-40B4-BE49-F238E27FC236}">
                  <a16:creationId xmlns:a16="http://schemas.microsoft.com/office/drawing/2014/main" id="{B18563DD-7E7B-4E52-A182-EB93434A95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1250" y="774701"/>
              <a:ext cx="190500" cy="2962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16" name="Picture 68" descr="057-The-Tribulation">
              <a:extLst>
                <a:ext uri="{FF2B5EF4-FFF2-40B4-BE49-F238E27FC236}">
                  <a16:creationId xmlns:a16="http://schemas.microsoft.com/office/drawing/2014/main" id="{1A1F146A-B802-40B2-AA65-97EDDDE050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4400" y="774701"/>
              <a:ext cx="190500" cy="2962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17" name="Picture 69" descr="057-The-Tribulation">
              <a:extLst>
                <a:ext uri="{FF2B5EF4-FFF2-40B4-BE49-F238E27FC236}">
                  <a16:creationId xmlns:a16="http://schemas.microsoft.com/office/drawing/2014/main" id="{D61BBE19-5A24-4DB5-A4DB-A01602FAFF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2789" y="774701"/>
              <a:ext cx="193675" cy="2962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18" name="Picture 70" descr="057-The-Tribulation">
              <a:extLst>
                <a:ext uri="{FF2B5EF4-FFF2-40B4-BE49-F238E27FC236}">
                  <a16:creationId xmlns:a16="http://schemas.microsoft.com/office/drawing/2014/main" id="{163EEB9E-B34C-402F-B764-57C39F383A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2025" y="192089"/>
              <a:ext cx="871538" cy="511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27" name="Picture 79" descr="057-The-Tribulation">
              <a:extLst>
                <a:ext uri="{FF2B5EF4-FFF2-40B4-BE49-F238E27FC236}">
                  <a16:creationId xmlns:a16="http://schemas.microsoft.com/office/drawing/2014/main" id="{058AE4B3-96EB-46CF-A7E7-FF81E02913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0713" y="123826"/>
              <a:ext cx="1365250" cy="3617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28" name="Picture 80" descr="057-The-Tribulation">
              <a:extLst>
                <a:ext uri="{FF2B5EF4-FFF2-40B4-BE49-F238E27FC236}">
                  <a16:creationId xmlns:a16="http://schemas.microsoft.com/office/drawing/2014/main" id="{819035F7-0E54-4C81-8D8D-24B95A44B3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9476" y="192089"/>
              <a:ext cx="874713" cy="511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29" name="Picture 81" descr="057-The-Tribulation">
              <a:extLst>
                <a:ext uri="{FF2B5EF4-FFF2-40B4-BE49-F238E27FC236}">
                  <a16:creationId xmlns:a16="http://schemas.microsoft.com/office/drawing/2014/main" id="{9E9EC35F-30D0-4DC5-BB24-38079F34DE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56"/>
            <a:stretch>
              <a:fillRect/>
            </a:stretch>
          </p:blipFill>
          <p:spPr bwMode="auto">
            <a:xfrm>
              <a:off x="3048001" y="777875"/>
              <a:ext cx="188913" cy="2959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30" name="Picture 82" descr="057-The-Tribulation">
              <a:extLst>
                <a:ext uri="{FF2B5EF4-FFF2-40B4-BE49-F238E27FC236}">
                  <a16:creationId xmlns:a16="http://schemas.microsoft.com/office/drawing/2014/main" id="{B254BE36-9F55-4DCD-8D21-B6CC2BAAA4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42"/>
            <a:stretch>
              <a:fillRect/>
            </a:stretch>
          </p:blipFill>
          <p:spPr bwMode="auto">
            <a:xfrm>
              <a:off x="2849563" y="777876"/>
              <a:ext cx="195262" cy="2962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31" name="Picture 83" descr="057-The-Tribulation">
              <a:extLst>
                <a:ext uri="{FF2B5EF4-FFF2-40B4-BE49-F238E27FC236}">
                  <a16:creationId xmlns:a16="http://schemas.microsoft.com/office/drawing/2014/main" id="{057F91A8-7BA2-4FB8-9443-4E76AAD51F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03"/>
            <a:stretch>
              <a:fillRect/>
            </a:stretch>
          </p:blipFill>
          <p:spPr bwMode="auto">
            <a:xfrm>
              <a:off x="2647950" y="777875"/>
              <a:ext cx="204788" cy="2959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32" name="Picture 84" descr="057-The-Tribulation">
              <a:extLst>
                <a:ext uri="{FF2B5EF4-FFF2-40B4-BE49-F238E27FC236}">
                  <a16:creationId xmlns:a16="http://schemas.microsoft.com/office/drawing/2014/main" id="{EC5BE5C2-DBC1-4DBF-B7FC-36CE86BD2D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422"/>
            <a:stretch>
              <a:fillRect/>
            </a:stretch>
          </p:blipFill>
          <p:spPr bwMode="auto">
            <a:xfrm>
              <a:off x="2457451" y="777875"/>
              <a:ext cx="200025" cy="2959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33" name="Picture 85" descr="057-The-Tribulation">
              <a:extLst>
                <a:ext uri="{FF2B5EF4-FFF2-40B4-BE49-F238E27FC236}">
                  <a16:creationId xmlns:a16="http://schemas.microsoft.com/office/drawing/2014/main" id="{CE68FF2E-52E5-48C0-9224-8D7BF4B20F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27"/>
            <a:stretch>
              <a:fillRect/>
            </a:stretch>
          </p:blipFill>
          <p:spPr bwMode="auto">
            <a:xfrm>
              <a:off x="2273300" y="777875"/>
              <a:ext cx="192088" cy="2959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34" name="Picture 86" descr="057-The-Tribulation">
              <a:extLst>
                <a:ext uri="{FF2B5EF4-FFF2-40B4-BE49-F238E27FC236}">
                  <a16:creationId xmlns:a16="http://schemas.microsoft.com/office/drawing/2014/main" id="{C011654C-2D59-4A18-ADD3-7D88A62F41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8038" y="777875"/>
              <a:ext cx="190500" cy="2959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35" name="Picture 87" descr="057-The-Tribulation">
              <a:extLst>
                <a:ext uri="{FF2B5EF4-FFF2-40B4-BE49-F238E27FC236}">
                  <a16:creationId xmlns:a16="http://schemas.microsoft.com/office/drawing/2014/main" id="{2387A1EF-C06D-4388-95C3-94978793CE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32"/>
            <a:stretch>
              <a:fillRect/>
            </a:stretch>
          </p:blipFill>
          <p:spPr bwMode="auto">
            <a:xfrm>
              <a:off x="1889126" y="627063"/>
              <a:ext cx="195263" cy="3109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0" name="Picture 102" descr="057-The-Tribulation">
              <a:extLst>
                <a:ext uri="{FF2B5EF4-FFF2-40B4-BE49-F238E27FC236}">
                  <a16:creationId xmlns:a16="http://schemas.microsoft.com/office/drawing/2014/main" id="{8278363D-14DD-4AA5-9067-5D9E91A2F0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4926" y="776289"/>
              <a:ext cx="1127125" cy="3914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3" name="Picture 105" descr="057-The-Tribulation">
              <a:extLst>
                <a:ext uri="{FF2B5EF4-FFF2-40B4-BE49-F238E27FC236}">
                  <a16:creationId xmlns:a16="http://schemas.microsoft.com/office/drawing/2014/main" id="{28B60F65-1B63-44FC-9779-8E19C2555F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9000" y="774700"/>
              <a:ext cx="1130300" cy="5676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49" name="Picture 101" descr="057-The-Tribulation">
              <a:extLst>
                <a:ext uri="{FF2B5EF4-FFF2-40B4-BE49-F238E27FC236}">
                  <a16:creationId xmlns:a16="http://schemas.microsoft.com/office/drawing/2014/main" id="{65FB932C-DA84-4202-865E-15F12F9D35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1" y="774700"/>
              <a:ext cx="1127125" cy="391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144" name="Group 96">
              <a:extLst>
                <a:ext uri="{FF2B5EF4-FFF2-40B4-BE49-F238E27FC236}">
                  <a16:creationId xmlns:a16="http://schemas.microsoft.com/office/drawing/2014/main" id="{3541B97C-09CC-4C31-9AF3-0FF222E77C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14525" y="614363"/>
              <a:ext cx="1335088" cy="1389062"/>
              <a:chOff x="246" y="387"/>
              <a:chExt cx="841" cy="875"/>
            </a:xfrm>
          </p:grpSpPr>
          <p:pic>
            <p:nvPicPr>
              <p:cNvPr id="2136" name="Picture 88" descr="057-The-Tribulation">
                <a:extLst>
                  <a:ext uri="{FF2B5EF4-FFF2-40B4-BE49-F238E27FC236}">
                    <a16:creationId xmlns:a16="http://schemas.microsoft.com/office/drawing/2014/main" id="{EC7BD2A4-4D76-46A4-81CE-3724A230EA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1" y="1017"/>
                <a:ext cx="272" cy="2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37" name="Picture 89" descr="057-The-Tribulation">
                <a:extLst>
                  <a:ext uri="{FF2B5EF4-FFF2-40B4-BE49-F238E27FC236}">
                    <a16:creationId xmlns:a16="http://schemas.microsoft.com/office/drawing/2014/main" id="{6442370B-7DA2-4AAB-B581-5DA2112737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9" y="720"/>
                <a:ext cx="272" cy="2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38" name="Picture 90" descr="057-The-Tribulation">
                <a:extLst>
                  <a:ext uri="{FF2B5EF4-FFF2-40B4-BE49-F238E27FC236}">
                    <a16:creationId xmlns:a16="http://schemas.microsoft.com/office/drawing/2014/main" id="{916F6C49-0DC0-48D8-87ED-ED0D15F9A5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5" y="387"/>
                <a:ext cx="272" cy="2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39" name="Picture 91" descr="057-The-Tribulation">
                <a:extLst>
                  <a:ext uri="{FF2B5EF4-FFF2-40B4-BE49-F238E27FC236}">
                    <a16:creationId xmlns:a16="http://schemas.microsoft.com/office/drawing/2014/main" id="{8435BFD6-1FF8-4F02-B3E1-6EE3BA6403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7" y="485"/>
                <a:ext cx="272" cy="2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0" name="Picture 92" descr="057-The-Tribulation">
                <a:extLst>
                  <a:ext uri="{FF2B5EF4-FFF2-40B4-BE49-F238E27FC236}">
                    <a16:creationId xmlns:a16="http://schemas.microsoft.com/office/drawing/2014/main" id="{EF581900-3D34-4750-85C3-CCB6C69EB3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0" y="837"/>
                <a:ext cx="272" cy="2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1" name="Picture 93" descr="057-The-Tribulation">
                <a:extLst>
                  <a:ext uri="{FF2B5EF4-FFF2-40B4-BE49-F238E27FC236}">
                    <a16:creationId xmlns:a16="http://schemas.microsoft.com/office/drawing/2014/main" id="{FC100D70-7EE1-4FAF-AA34-43D96F861D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6" y="680"/>
                <a:ext cx="274" cy="2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2" name="Picture 94" descr="057-The-Tribulation">
                <a:extLst>
                  <a:ext uri="{FF2B5EF4-FFF2-40B4-BE49-F238E27FC236}">
                    <a16:creationId xmlns:a16="http://schemas.microsoft.com/office/drawing/2014/main" id="{D93C2954-EAAB-43A1-99A6-9780337053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6" y="389"/>
                <a:ext cx="272" cy="2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54" name="Group 106">
              <a:extLst>
                <a:ext uri="{FF2B5EF4-FFF2-40B4-BE49-F238E27FC236}">
                  <a16:creationId xmlns:a16="http://schemas.microsoft.com/office/drawing/2014/main" id="{AD38E66F-61A0-40D2-BC43-045908DF22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94064" y="801688"/>
              <a:ext cx="1258887" cy="1600200"/>
              <a:chOff x="1115" y="505"/>
              <a:chExt cx="793" cy="1008"/>
            </a:xfrm>
          </p:grpSpPr>
          <p:pic>
            <p:nvPicPr>
              <p:cNvPr id="2119" name="Picture 71" descr="057-The-Tribulation">
                <a:extLst>
                  <a:ext uri="{FF2B5EF4-FFF2-40B4-BE49-F238E27FC236}">
                    <a16:creationId xmlns:a16="http://schemas.microsoft.com/office/drawing/2014/main" id="{6B97B5CB-288B-4F14-A486-58F36E9C2A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5" y="729"/>
                <a:ext cx="293" cy="1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0" name="Picture 72" descr="057-The-Tribulation">
                <a:extLst>
                  <a:ext uri="{FF2B5EF4-FFF2-40B4-BE49-F238E27FC236}">
                    <a16:creationId xmlns:a16="http://schemas.microsoft.com/office/drawing/2014/main" id="{A13F0212-679A-45B0-BBC1-EE74B018D8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9" y="930"/>
                <a:ext cx="293" cy="1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1" name="Picture 73" descr="057-The-Tribulation">
                <a:extLst>
                  <a:ext uri="{FF2B5EF4-FFF2-40B4-BE49-F238E27FC236}">
                    <a16:creationId xmlns:a16="http://schemas.microsoft.com/office/drawing/2014/main" id="{A6509DFA-CA89-4A12-9A69-71AA541A53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75" y="505"/>
                <a:ext cx="293" cy="1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2" name="Picture 74" descr="057-The-Tribulation">
                <a:extLst>
                  <a:ext uri="{FF2B5EF4-FFF2-40B4-BE49-F238E27FC236}">
                    <a16:creationId xmlns:a16="http://schemas.microsoft.com/office/drawing/2014/main" id="{C0AE12D7-D38B-453B-B52E-19E72E357B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7" y="1316"/>
                <a:ext cx="293" cy="1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3" name="Picture 75" descr="057-The-Tribulation">
                <a:extLst>
                  <a:ext uri="{FF2B5EF4-FFF2-40B4-BE49-F238E27FC236}">
                    <a16:creationId xmlns:a16="http://schemas.microsoft.com/office/drawing/2014/main" id="{4EF6CCBD-0A04-4094-B348-5E1A3CB9F0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5" y="1058"/>
                <a:ext cx="293" cy="1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4" name="Picture 76" descr="057-The-Tribulation">
                <a:extLst>
                  <a:ext uri="{FF2B5EF4-FFF2-40B4-BE49-F238E27FC236}">
                    <a16:creationId xmlns:a16="http://schemas.microsoft.com/office/drawing/2014/main" id="{9068B01A-B140-42C1-921D-B54D640247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5" y="789"/>
                <a:ext cx="295" cy="1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5" name="Picture 77" descr="057-The-Tribulation">
                <a:extLst>
                  <a:ext uri="{FF2B5EF4-FFF2-40B4-BE49-F238E27FC236}">
                    <a16:creationId xmlns:a16="http://schemas.microsoft.com/office/drawing/2014/main" id="{FD3D0300-E32A-4494-BD39-9A39E3A3B2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5" y="506"/>
                <a:ext cx="295" cy="2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35696B9F-2891-2949-9DD9-329C389C922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z="4800" b="1" dirty="0"/>
              <a:t>The saints of </a:t>
            </a:r>
            <a:r>
              <a:rPr lang="en-US" altLang="en-US" sz="4800" b="1" u="sng" dirty="0"/>
              <a:t>Israel</a:t>
            </a:r>
            <a:r>
              <a:rPr lang="en-US" altLang="en-US" sz="4800" b="1" dirty="0"/>
              <a:t>.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2548B4-4F45-47F8-B89E-FF9FAADC27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2BF40B-F1AF-442C-905F-8001E29130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numCol="1">
            <a:normAutofit/>
          </a:bodyPr>
          <a:lstStyle/>
          <a:p>
            <a:r>
              <a:rPr lang="en-US" sz="3600" u="sng" dirty="0"/>
              <a:t>Harm</a:t>
            </a:r>
            <a:r>
              <a:rPr lang="en-US" sz="3600" dirty="0"/>
              <a:t> is withheld from those </a:t>
            </a:r>
            <a:r>
              <a:rPr lang="en-US" sz="3600" u="sng" dirty="0"/>
              <a:t>sealed</a:t>
            </a:r>
            <a:r>
              <a:rPr lang="en-US" sz="3600" dirty="0"/>
              <a:t>.</a:t>
            </a:r>
          </a:p>
          <a:p>
            <a:r>
              <a:rPr lang="en-US" sz="3600" dirty="0"/>
              <a:t>The </a:t>
            </a:r>
            <a:r>
              <a:rPr lang="en-US" sz="3600" u="sng" dirty="0"/>
              <a:t>sealed</a:t>
            </a:r>
            <a:r>
              <a:rPr lang="en-US" sz="3600" dirty="0"/>
              <a:t> are clearly of </a:t>
            </a:r>
            <a:r>
              <a:rPr lang="en-US" sz="3600" u="sng" dirty="0"/>
              <a:t>Israel</a:t>
            </a:r>
            <a:r>
              <a:rPr lang="en-US" sz="3600" dirty="0"/>
              <a:t>.</a:t>
            </a:r>
          </a:p>
          <a:p>
            <a:r>
              <a:rPr lang="en-US" sz="3600" dirty="0"/>
              <a:t>The list is </a:t>
            </a:r>
            <a:r>
              <a:rPr lang="en-US" sz="3600" u="sng" dirty="0"/>
              <a:t>different</a:t>
            </a:r>
            <a:r>
              <a:rPr lang="en-US" sz="3600" dirty="0"/>
              <a:t> and we don’t know </a:t>
            </a:r>
            <a:r>
              <a:rPr lang="en-US" sz="3600" u="sng" dirty="0"/>
              <a:t>why</a:t>
            </a:r>
            <a:r>
              <a:rPr lang="en-US" sz="36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35696B9F-2891-2949-9DD9-329C389C922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z="4800" b="1" dirty="0"/>
              <a:t>The </a:t>
            </a:r>
            <a:r>
              <a:rPr lang="en-US" altLang="en-US" sz="4800" b="1" u="sng" dirty="0"/>
              <a:t>gentile</a:t>
            </a:r>
            <a:r>
              <a:rPr lang="en-US" altLang="en-US" sz="4800" b="1" dirty="0"/>
              <a:t> saints.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2548B4-4F45-47F8-B89E-FF9FAADC27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2BF40B-F1AF-442C-905F-8001E29130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numCol="1">
            <a:normAutofit/>
          </a:bodyPr>
          <a:lstStyle/>
          <a:p>
            <a:r>
              <a:rPr lang="en-US" sz="3600" dirty="0"/>
              <a:t>The </a:t>
            </a:r>
            <a:r>
              <a:rPr lang="en-US" sz="3600" u="sng" dirty="0"/>
              <a:t>saints</a:t>
            </a:r>
            <a:r>
              <a:rPr lang="en-US" sz="3600" dirty="0"/>
              <a:t> lead in </a:t>
            </a:r>
            <a:r>
              <a:rPr lang="en-US" sz="3600" u="sng" dirty="0"/>
              <a:t>worship</a:t>
            </a:r>
            <a:r>
              <a:rPr lang="en-US" sz="3600" dirty="0"/>
              <a:t>.</a:t>
            </a:r>
          </a:p>
          <a:p>
            <a:pPr lvl="1"/>
            <a:r>
              <a:rPr lang="en-US" sz="3600" dirty="0"/>
              <a:t>They are clothed in </a:t>
            </a:r>
            <a:r>
              <a:rPr lang="en-US" sz="3600" u="sng" dirty="0"/>
              <a:t>white</a:t>
            </a:r>
            <a:r>
              <a:rPr lang="en-US" sz="3600" dirty="0"/>
              <a:t> </a:t>
            </a:r>
            <a:r>
              <a:rPr lang="en-US" sz="3600" u="sng" dirty="0"/>
              <a:t>robes</a:t>
            </a:r>
            <a:r>
              <a:rPr lang="en-US" sz="3600" dirty="0"/>
              <a:t>,</a:t>
            </a:r>
          </a:p>
          <a:p>
            <a:pPr lvl="1"/>
            <a:r>
              <a:rPr lang="en-US" sz="3600" dirty="0"/>
              <a:t>carrying </a:t>
            </a:r>
            <a:r>
              <a:rPr lang="en-US" sz="3600" u="sng" dirty="0"/>
              <a:t>palm</a:t>
            </a:r>
            <a:r>
              <a:rPr lang="en-US" sz="3600" dirty="0"/>
              <a:t> </a:t>
            </a:r>
            <a:r>
              <a:rPr lang="en-US" sz="3600" u="sng" dirty="0"/>
              <a:t>branches</a:t>
            </a:r>
            <a:r>
              <a:rPr lang="en-US" sz="3600" dirty="0"/>
              <a:t>,</a:t>
            </a:r>
          </a:p>
          <a:p>
            <a:pPr lvl="1"/>
            <a:r>
              <a:rPr lang="en-US" sz="3600" dirty="0"/>
              <a:t>and </a:t>
            </a:r>
            <a:r>
              <a:rPr lang="en-US" sz="3600" u="sng" dirty="0"/>
              <a:t>worshipping</a:t>
            </a:r>
            <a:r>
              <a:rPr lang="en-US" sz="3600" dirty="0"/>
              <a:t> God.</a:t>
            </a:r>
          </a:p>
          <a:p>
            <a:pPr lvl="1"/>
            <a:r>
              <a:rPr lang="en-US" sz="3600" dirty="0"/>
              <a:t>The </a:t>
            </a:r>
            <a:r>
              <a:rPr lang="en-US" sz="3600" u="sng" dirty="0"/>
              <a:t>hosts</a:t>
            </a:r>
            <a:r>
              <a:rPr lang="en-US" sz="3600" dirty="0"/>
              <a:t> of heaven </a:t>
            </a:r>
            <a:r>
              <a:rPr lang="en-US" sz="3600" u="sng" dirty="0"/>
              <a:t>join</a:t>
            </a:r>
            <a:r>
              <a:rPr lang="en-US" sz="3600" dirty="0"/>
              <a:t> their worship.</a:t>
            </a:r>
          </a:p>
        </p:txBody>
      </p:sp>
    </p:spTree>
    <p:extLst>
      <p:ext uri="{BB962C8B-B14F-4D97-AF65-F5344CB8AC3E}">
        <p14:creationId xmlns:p14="http://schemas.microsoft.com/office/powerpoint/2010/main" val="150905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35696B9F-2891-2949-9DD9-329C389C922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z="4800" b="1" dirty="0"/>
              <a:t>The </a:t>
            </a:r>
            <a:r>
              <a:rPr lang="en-US" altLang="en-US" sz="4800" b="1" u="sng" dirty="0"/>
              <a:t>gentile</a:t>
            </a:r>
            <a:r>
              <a:rPr lang="en-US" altLang="en-US" sz="4800" b="1" dirty="0"/>
              <a:t> saints.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2548B4-4F45-47F8-B89E-FF9FAADC27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2BF40B-F1AF-442C-905F-8001E29130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numCol="1">
            <a:normAutofit/>
          </a:bodyPr>
          <a:lstStyle/>
          <a:p>
            <a:r>
              <a:rPr lang="en-US" sz="3600" dirty="0"/>
              <a:t>The </a:t>
            </a:r>
            <a:r>
              <a:rPr lang="en-US" sz="3600" u="sng" dirty="0"/>
              <a:t>martyrs</a:t>
            </a:r>
            <a:r>
              <a:rPr lang="en-US" sz="3600" dirty="0"/>
              <a:t> are </a:t>
            </a:r>
            <a:r>
              <a:rPr lang="en-US" sz="3600" u="sng" dirty="0"/>
              <a:t>consoled</a:t>
            </a:r>
            <a:r>
              <a:rPr lang="en-US" sz="3600" dirty="0"/>
              <a:t>.</a:t>
            </a:r>
          </a:p>
          <a:p>
            <a:pPr lvl="1"/>
            <a:r>
              <a:rPr lang="en-US" sz="3600" dirty="0"/>
              <a:t>They are in the </a:t>
            </a:r>
            <a:r>
              <a:rPr lang="en-US" sz="3600" u="sng" dirty="0"/>
              <a:t>presence</a:t>
            </a:r>
            <a:r>
              <a:rPr lang="en-US" sz="3600" dirty="0"/>
              <a:t> of God.</a:t>
            </a:r>
          </a:p>
          <a:p>
            <a:pPr lvl="1"/>
            <a:r>
              <a:rPr lang="en-US" sz="3600" dirty="0"/>
              <a:t>They are </a:t>
            </a:r>
            <a:r>
              <a:rPr lang="en-US" sz="3600" u="sng" dirty="0"/>
              <a:t>physically</a:t>
            </a:r>
            <a:r>
              <a:rPr lang="en-US" sz="3600" dirty="0"/>
              <a:t> secure.</a:t>
            </a:r>
          </a:p>
          <a:p>
            <a:pPr lvl="1"/>
            <a:r>
              <a:rPr lang="en-US" sz="3600" dirty="0"/>
              <a:t>They are </a:t>
            </a:r>
            <a:r>
              <a:rPr lang="en-US" sz="3600" u="sng" dirty="0"/>
              <a:t>emotionally</a:t>
            </a:r>
            <a:r>
              <a:rPr lang="en-US" sz="3600" dirty="0"/>
              <a:t> secure.</a:t>
            </a:r>
          </a:p>
        </p:txBody>
      </p:sp>
    </p:spTree>
    <p:extLst>
      <p:ext uri="{BB962C8B-B14F-4D97-AF65-F5344CB8AC3E}">
        <p14:creationId xmlns:p14="http://schemas.microsoft.com/office/powerpoint/2010/main" val="366201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DDE5-30E1-45A1-8CDC-E93A33134F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5400" b="1" dirty="0"/>
              <a:t>What does that mean to me?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9FC88-A5A1-429F-8A8F-0DC8FC274C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515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35696B9F-2891-2949-9DD9-329C389C922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z="4800" b="1" dirty="0"/>
              <a:t>God is not </a:t>
            </a:r>
            <a:r>
              <a:rPr lang="en-US" altLang="en-US" sz="4800" b="1" u="sng" dirty="0"/>
              <a:t>done</a:t>
            </a:r>
            <a:r>
              <a:rPr lang="en-US" altLang="en-US" sz="4800" b="1" dirty="0"/>
              <a:t> with Israel yet.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2548B4-4F45-47F8-B89E-FF9FAADC27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2BF40B-F1AF-442C-905F-8001E29130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numCol="1">
            <a:normAutofit/>
          </a:bodyPr>
          <a:lstStyle/>
          <a:p>
            <a:r>
              <a:rPr lang="en-US" sz="3600" dirty="0"/>
              <a:t>We must </a:t>
            </a:r>
            <a:r>
              <a:rPr lang="en-US" sz="3600" u="sng" dirty="0"/>
              <a:t>support</a:t>
            </a:r>
            <a:r>
              <a:rPr lang="en-US" sz="3600" dirty="0"/>
              <a:t> Israel.</a:t>
            </a:r>
          </a:p>
          <a:p>
            <a:r>
              <a:rPr lang="en-US" sz="3600" dirty="0"/>
              <a:t>We must </a:t>
            </a:r>
            <a:r>
              <a:rPr lang="en-US" sz="3600" u="sng" dirty="0"/>
              <a:t>pray</a:t>
            </a:r>
            <a:r>
              <a:rPr lang="en-US" sz="3600" dirty="0"/>
              <a:t> for Israel!</a:t>
            </a:r>
          </a:p>
        </p:txBody>
      </p:sp>
    </p:spTree>
    <p:extLst>
      <p:ext uri="{BB962C8B-B14F-4D97-AF65-F5344CB8AC3E}">
        <p14:creationId xmlns:p14="http://schemas.microsoft.com/office/powerpoint/2010/main" val="351651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35696B9F-2891-2949-9DD9-329C389C922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z="4800" b="1" u="sng" dirty="0"/>
              <a:t>Worship</a:t>
            </a:r>
            <a:r>
              <a:rPr lang="en-US" altLang="en-US" sz="4800" b="1" dirty="0"/>
              <a:t> </a:t>
            </a:r>
            <a:r>
              <a:rPr lang="en-US" altLang="en-US" sz="4800" b="1" u="sng" dirty="0"/>
              <a:t>God</a:t>
            </a:r>
            <a:r>
              <a:rPr lang="en-US" altLang="en-US" sz="4800" b="1" dirty="0"/>
              <a:t>!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2548B4-4F45-47F8-B89E-FF9FAADC27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2BF40B-F1AF-442C-905F-8001E29130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numCol="1">
            <a:normAutofit/>
          </a:bodyPr>
          <a:lstStyle/>
          <a:p>
            <a:r>
              <a:rPr lang="en-US" sz="3600" dirty="0"/>
              <a:t>Worship Him with the </a:t>
            </a:r>
            <a:r>
              <a:rPr lang="en-US" sz="3600" u="sng" dirty="0"/>
              <a:t>gospel</a:t>
            </a:r>
            <a:r>
              <a:rPr lang="en-US" sz="3600" dirty="0"/>
              <a:t>.</a:t>
            </a:r>
          </a:p>
          <a:p>
            <a:r>
              <a:rPr lang="en-US" sz="3600" dirty="0"/>
              <a:t>Worship Him with </a:t>
            </a:r>
            <a:r>
              <a:rPr lang="en-US" sz="3600" u="sng" dirty="0"/>
              <a:t>faithfulness</a:t>
            </a:r>
            <a:r>
              <a:rPr lang="en-US" sz="3600" dirty="0"/>
              <a:t>.</a:t>
            </a:r>
          </a:p>
          <a:p>
            <a:r>
              <a:rPr lang="en-US" sz="3600" dirty="0"/>
              <a:t>Worship Him with </a:t>
            </a:r>
            <a:r>
              <a:rPr lang="en-US" sz="3600" u="sng" dirty="0"/>
              <a:t>truth</a:t>
            </a:r>
            <a:r>
              <a:rPr lang="en-US" sz="3600" dirty="0"/>
              <a:t>.</a:t>
            </a:r>
          </a:p>
          <a:p>
            <a:r>
              <a:rPr lang="en-US" sz="3600" dirty="0"/>
              <a:t>Worship Him with your </a:t>
            </a:r>
            <a:r>
              <a:rPr lang="en-US" sz="3600" u="sng" dirty="0"/>
              <a:t>life</a:t>
            </a:r>
            <a:r>
              <a:rPr lang="en-US" sz="36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9419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35696B9F-2891-2949-9DD9-329C389C922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z="4800" b="1" dirty="0"/>
              <a:t>God will </a:t>
            </a:r>
            <a:r>
              <a:rPr lang="en-US" altLang="en-US" sz="4800" b="1" u="sng" dirty="0"/>
              <a:t>comfort</a:t>
            </a:r>
            <a:r>
              <a:rPr lang="en-US" altLang="en-US" sz="4800" b="1" dirty="0"/>
              <a:t> our </a:t>
            </a:r>
            <a:r>
              <a:rPr lang="en-US" altLang="en-US" sz="4800" b="1" u="sng" dirty="0"/>
              <a:t>trials</a:t>
            </a:r>
            <a:r>
              <a:rPr lang="en-US" altLang="en-US" sz="4800" b="1" dirty="0"/>
              <a:t>.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2548B4-4F45-47F8-B89E-FF9FAADC27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2BF40B-F1AF-442C-905F-8001E29130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numCol="1">
            <a:normAutofit/>
          </a:bodyPr>
          <a:lstStyle/>
          <a:p>
            <a:r>
              <a:rPr lang="en-US" sz="3600" dirty="0"/>
              <a:t>God’s </a:t>
            </a:r>
            <a:r>
              <a:rPr lang="en-US" sz="3600" u="sng" dirty="0"/>
              <a:t>presence</a:t>
            </a:r>
            <a:r>
              <a:rPr lang="en-US" sz="3600" dirty="0"/>
              <a:t> is our </a:t>
            </a:r>
            <a:r>
              <a:rPr lang="en-US" sz="3600" u="sng" dirty="0"/>
              <a:t>desire</a:t>
            </a:r>
            <a:r>
              <a:rPr lang="en-US" sz="3600" dirty="0"/>
              <a:t>.</a:t>
            </a:r>
          </a:p>
          <a:p>
            <a:r>
              <a:rPr lang="en-US" sz="3600" dirty="0"/>
              <a:t>He will make us </a:t>
            </a:r>
            <a:r>
              <a:rPr lang="en-US" sz="3600" u="sng" dirty="0"/>
              <a:t>wholly</a:t>
            </a:r>
            <a:r>
              <a:rPr lang="en-US" sz="3600" dirty="0"/>
              <a:t> secure.</a:t>
            </a:r>
          </a:p>
        </p:txBody>
      </p:sp>
    </p:spTree>
    <p:extLst>
      <p:ext uri="{BB962C8B-B14F-4D97-AF65-F5344CB8AC3E}">
        <p14:creationId xmlns:p14="http://schemas.microsoft.com/office/powerpoint/2010/main" val="108975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LAYERS_CUSTOMIZATION" val="UEsDBBQAAgAIAM1m2EZaf7mZOgQAAOEOAAAdAAAAdW5pdmVyc2FsL2NvbW1vbl9tZXNzYWdlcy5sbmetV/9u2zYQ/r9A34EQUGADtrQd0KIYEge0xNhCZMmV6DjZDwiMxNhEKDGTKLfZX32aPtieZEfKbuymg6R0gG2YtO+7091335HHpx8LiTa8qoUqT5zXR68cxMtM5aJcnTgLevbzOwfVmpU5k6rkJ06pHHQ6ev7sWLJy1bAVh+/PnyF0XPC6hmU9MquHNRL5iTMfp240m+PwKg2iSZSO/YkzclVxx8p7FKiV+qP64Ze37z6+fvP2x+OXW8s+QMkMB8EhFLJIb171AAppHAUpoJEgDckldUbmc5hdtKCBHxJntP0yzHoekwtnZD477RZxTEKaJoHvkdRP0jCiNhcBocRzRleqQWu24UgrtBH8A9JrDpXUouKoliK3P2QKNsqGdznzohn2wzQmCY19l/pR6IwSVVX3P1lY1ui1qsBdjXJRs2vJc+sTOGN/v6t4Da6ZBk4heOm1gH+qgonyqNN1jJd+OElpFAVJSkJvt+OMSJkjr2LGzUCUGCckBoCK1bx6gm1qWWbNEZZyGMLUn0wDeFMTwlSs1hLeemgccwI1mPOyywo4QmJgV5Iso9gzSQNXiKE7VtcfVJUf8GO/UF3AfuhGQEGX7oFTg7EDhhoLUI6q4pnuApuRJMETko6jSyAy9F00xCI6h3Y7H2JxRRJoEZJ02YT4wp9gQ3jTYjv+7/orY4bO8h6xLAM7k76NUE0NOyal0AW20+phXhLyfgFV83HwjS5uASGxtl4rseEQQpV3swc0xSWe4c/7hf9beob9gHgpEMqLlim1YmecMZCHUmnEpFTmAcAvyzeszDi65hlrgPD38Ldc5PZvptg2kr8a8TdieistL7aqFHrk8sXRwNAOhOxxhEVTQ3ha8+JOd7neC/8pURhi/2cIfR59oP+kbdaxDx0wFqq/BQF5NoIEiir7W/nhGTiatz0PouCXNwN8htEWIFToqRgXkKqDEC4ghQPsl2Sc+BSG7ZJf10J3zjFb2bZA3y5qBgcHyTV/KOw1v1HQE5KzTTvOQNZspTsLujctD7SH+jSAkEMAXLUjESClKCD+vAfmYkZ2GWgl4+BJlqqRuW1RKW6tbEBum4I/nsM3lSrsrmT1jrytap1+TxTtw8Wt0/mAeZIQHLvT1MWhS8wRzjSN7GkEXDQxBTRJAzw25kDKgulsDVp5o5oy7wnUnsI8coYBbJvShLMqW//z6XNPjK8iaXfRdvfXQSDQYUaIyBew30Olef1nFwjF40M7u+hjtT217ux6HmKpD3T4X06HrNX0QhWwddTtF9i2LRqmFLvTGRAysfxTTZV1j959hBmOz0FU7PnKGc1YdQuKRJWSg1Bsqg0B9TDvDxeHRktR8iG236fp5oGpP0+x59lbFDSfFNltO7xyOCtm2+uUhOtUXzB3ikMQvK/weC70QEA7I3byAo3erh/afPN4ZHxZ1fYyevxy7276L1BLAwQUAAIACADNZthGmd7J2s4DAAAxDwAAJwAAAHVuaXZlcnNhbC9mbGFzaF9wdWJsaXNoaW5nX3NldHRpbmdzLnhtbNVXX3PaRhB/51PcqJPHIDu1a4cReDy2GDPBQJDcJtPpeA7dgq4+3am6E4Q89dPkg/WTdE9nYwg4Fc244w4PoNXub//9do8Lzj5lgsyh0FzJtnfYPPAIyEQxLmdt7ybuvj71iDZUMiqUhLYnlUfOOo0gLyeC6zQCY1BVE4SRupWbtpcak7d8f7FYNLnOC/tWidIgvm4mKvPzAjRIA4WfC7rEL7PMQXudRoOQwImuFSsFEM4wBMltdFR0BdWp5zu1CU3uZoUqJbtQQhWkmE3a3g+n5/bzoOOgLnkG0ianOyi0YtOijHEbDxUR/wwkBT5LMfCTI48sODNp23tzZFFQ299GqbBdDtSiXChMRpp7+AwMZdRQ9+j8Gfhk9IPAidhS0ownMb4hNv+2dxnfRv3eZXg7GMZhdHsVX/ddDHsYxeGHeA+juBf3w33068JffRyF435v8O42Hg77cW/0aIUV3ShI4G9WLMDKqrJIYFWwwKRlNpGUCyTbV2XUYJCughYziFWXYxOnVGjwyO85zN6XVHCzRFYfIKvvAPJznUNixrZtbc8UJXiPcA4QA8Nerihx/HZFiZPTjdR95/0xrZ1RBtQYmqRIHpRVoQX+uuhBbarkRmr2mUyUYKuEIJsAG9AM1kYiuuOyi5qHHpliEwSmel5wKjzCDaaerIx1OdGGm2oIu+uaBLFw2IFcR1ulSFJa6I2Kr6puiZ90fh0oA/o3Vwonekr1F1UKRpaqJILfATGKYJvLDH+lQNaHiUwLlVVSHHdDtOAY3JzDAthZHUcf0UVWoiVumlyAcR7+KPlnMoGpKhAX6Bx3Esq5dvjNvYBzqvUjKH2I8ZUbkd7gMvzwyiZI2ZzKZE9w5AZkuXkOfIq5S4UuhFBYzTUIrExCSw1VfxhnlVqdNGv7Tum8arptZAWK7eYYj8PEFwmymMsS6gImVBIlxZLQBDeFthSac1VqlDiyOGj9rwJ0poTLKtQZDhs6KxgUddAODt/8eHT808np21bT/+vPL6+/aXS/PUeCWm9ufV48uZ7rWX21pP/B6Buresu2q4rMMpRtOd19/Nyvye1FEvh2we3ed9VafonrLgrPxxdXZBxGN/04atUhw0ARLFiSIpum9s9KHZvhTYztCOuojsbhz7XCwL7UmoQwqgU3rJXHuzpaY3cMjNaOgFoh4A6fuQMDt7jgGUdW/i/G86lJ+f7J/k+m87v+jbjRfqbpBFokKXb02Vjw4rffc5b3JVXMPa3uDxsXhsDfeTWzbzIueYZ1tKf76j7XOT46wCvIzleNBqJtXnM7jb8BUEsDBBQAAgAIAM1m2EY6Kj9OugIAAFgKAAAhAAAAdW5pdmVyc2FsL2ZsYXNoX3NraW5fc2V0dGluZ3MueG1slVbbTuMwEH3nK6rue8Ney0qmEpSuhNRdECDenWSaWHXsyJ6U7d+v7TjEbhua7QipnjnHc/UUordMLC4mE5JJLtUzIDJRaKvpdBOWX0/TBlGKWSYFgsCZkKqifLr49Mt9SOKQ51hyB2osZ0Mz6N3M3WcMxfv4PrcyRMhkVVOxX8tCzlKabQslG5GfDa3c16A4E1uDvPw5X64GHXCm8R6himJaXVkZR6kVaA02pB8rK2dZnKbAO0+X7jOS07v6OPsD2o5pho5289nKEK2mBcRFvrqxMowX5va4K3MrHxMQ/qKBfv1iZRDK6R5UfPndNyuDDFk39f/MSK1kYQsacz5u4juHS5qb52ejurRylmATso7OdsGXx+V6F4D81/DdE/tcleSPtq4HC8E2PeWwQNUASbpTa9OlfHto0LyPzh5qesyjifmRNhoWG8q1h/XKHvgEb0zkIcpresir5E0FyzbgEBkbesJyeeuWRYh91wUxKth5ZZ9KoOyRf0xhj5CBskc+c5bDg+D74wgOTS2p6/It9f0MGuDJUQeMGQQ1x9yH0p06q3W1to9XB7F6RYepZA4LbeN5YRXY1pHE6dqYkqOgiKA7VlBkUvy2uHTvstEkOTD4aTs9WwQZcjg1ci5Gs6jDernzxdmCkPaHoU+uPU/Q7PHrKUWkWVmZHyY9nXieeSimMNPkNMNuSgMHdS82MuA430OkiqotqBcp+Vg3QiLosdfL9n0NwUkS1IAkp6tM/CWnyi+aKgW1Ml1joLsqx8oWWLKi5OYPXxm8QX7AGLC2VCzNfYKy97kMFH4IgKqs7Ka2PbSWquHIOOyAe2ugcCkP5Ua0mdKhgbvBNWwwHDmvGTWTfln0sxIvkUB/Av9qwoouPrCMGHukqXaZRS+/28TB1dFy7haanb5wl7mzH6boZmM/LqFR2v8o/wFQSwMEFAACAAgAzWbYRrJ85P+jAwAAQg4AACYAAAB1bml2ZXJzYWwvaHRtbF9wdWJsaXNoaW5nX3NldHRpbmdzLnhtbNVXUXPaOBB+51do3OljcdJLLyljyGQSZ8KUAAWn187NTUZYC9ZFllxJhtKn/pr+sP6SrqyEhJLkzF3buxsewOvdb3e/XX020eGHXJA5aMOVbAe7zZ2AgEwV43LWDi6S02cHATGWSkaFktAOpArIYacRFeVEcJONwVp0NQRhpGkVth1k1hatMFwsFk1uCu3uKlFaxDfNVOVhocGAtKDDQtAlftllASboNBqERN50rlgpgHCGJUjuqqPizOYiCL3XhKZXM61KyY6VUJro2aQdPDk4cp8bH490wnOQrjfTQaMz2xZljLtyqBjzj0Ay4LMM697fC8iCM5u1g+d7DgW9w02UCtu3QB3KscJepL2Gz8FSRi31lz6fhQ/W3Bi8iS0lzXma4B3i2m8HJ8nluNc9iS/7gyQeX54l5z1fwxZBSfw22SIo6Sa9eBv/uvBn74bxqNftv7pMBoNe0h3eRiGja4RE4TpjETKrSp3CirDIZmU+kZQL3LVvaDRgcVsF1TNI1CnHIU6pMBCQPwuYvS6p4HaJS72DS30FUByZAlI7cmNrB1aXENzCeUAsDGe5WokXL1crsX+w1nros9+2dW+VEbWWphkuD9qq0qLwrunGbarkWmvumkyUYKuGpsiywF6ONKciINxib+nqrnUM2FMukH8Xu9ucSrvRXJpRbdY4XPHoVjnt/N5XFswfvjlvesj1N1UKRpaqJIJfAbGK4ODKHH9lQO4eDzLVKq+sghpLjOAMyJzDAthhnUTvMEVeYiRKRyHA+gzvS/6RTGCqNOICnaPIoJ0bj9/cCrigxtyC0psan/ql7/ZP4rdPXYOUzalMtwTHaUNe2B+BT7F3qTCFEArZvAOBzKS0NFDNh3FWudVps3bujM6robtBVqA4bo71eEy8keIWcllCXcCUSqKkWBKa4tk3boXmXJUGLX5ZPLT5WwX6UMJlVeoMHyiYTDPQddB2dp//svfi1/2Dl61m+OXT52ePBl3r4VBQl80L4vGDglsv6hvZ/YugR8R3I/ZU6dxtKNtIev8D5Vr4NoUkCp3s3K9gldD+HAEbx0ej4zMyiscXvWTcqjPeviJIQZrhfkzdC0WdmMFFggTHdVyHo/hNrTKQ6Vq7HY9rwQ1q9fGqjtfIC/vwjqjXKgFVeeYfAajLgucc9+x/ceAe2v1/flZ/ynl7/I3Bn8bvdd6A6jTDGf2wuf77CvVdCfsvceCvVu/hay/eUXjvX5wG2tf/93UaXwFQSwMEFAACAAgAzWbYRoITx3SWAQAAIgYAAB8AAAB1bml2ZXJzYWwvaHRtbF9za2luX3NldHRpbmdzLmpzjZTLbsIwEEX3fAVytxWiT2h3qFCpEotKZVd1YcIQIhzbsk0KRfx7M+YVO5NSzya+OrrziDzbVrs8LGHt5/bWf/v7e3j3GqDmzAquQ1006DnqzIpsBpMsB5FJYBFSIDLnwsJJ350RyplJ7zrdfKCvrRgyRdD6lKAiGgK0FFgQ4DcFrinxJ2zu0Ni+qcqopyvnlOwkSjqQriOVybln2NWrP9UeI1gVYC6gc55AYNrzp4k8Oz70MKpconLN5WasUtWZ8mSZGrWSs6b8i40GU/705R7oPvVeRoGdyKx7c5DHiUd9jGZSG7AWDnkfRxgkLPgURMW3688faGBcbyiii8xm7kgPbjCqtOYp1KbUH2CEmCy9atPsYdQ5B2u3J+5uMQJC8A2YmtXwHiMAlV7pf/xAbVSKE6mh9ZmfUKH4LJPpIXUXg+SwWLRtmt65UV/+kAVPSEVPaEE9v7xpecSgJUB31IK8Nso7puwEJUoih6JATYAFvUhcvEjw/tlm3DmeLPJyP5TrsZwDN0swE6VEWf7XpULjXK3dL1BLAwQUAAIACADNZthGGtrqO6oAAAAfAQAAGgAAAHVuaXZlcnNhbC9pMThuX3ByZXNldHMueG1snY8xD8IgEIV3fgW5XbBb0wDdTNwcdDYVUUno0XDU+vOF1Bhnh0vuXd73Xk71rzHwp0vkI2poxBa4QxuvHu8aTsfdpgVOecDrECI6DRiB94Yp37R4SI5cJl4ikDQ8cp46KZdlEZ6mVBIohjmXYBI2jrLMGFFWUk4rCivb+b/ozw0MY5yry+xD3qMpe1GrhVOyGipzdig83iLIalDy667KzpRLRRFK/jxm2BtQSwMEFAACAAgAzWbYRj+zTKhuAAAAcwAAABwAAAB1bml2ZXJzYWwvbG9jYWxfc2V0dGluZ3MueG1sDco9DoMwDEDhnVNYnsrQHzYGAgNSxy7QA1jBQpEcGyVpVW7fbO9J3zD9osCXUw6mDrvbA4HV2xZ0d/hen9ceIRfSjcSUHaohTGMziHmShUupMMMhdHJaOdYo/KJY5RLqMcz2SZnh4u04W7yPzR9QSwMEFAACAAgAg4CPRc6CCTfsAgAAiAgAABQAAAB1bml2ZXJzYWwvcGxheWVyLnhtbK1VTW/bMAw9p8D+g6F7raRd1zSQW3QFih3WoUDWbbdAtRlbi215klw3/fWj/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+5UBCUn9/aFpkvSBWw7bgyT1cXPh7g2y33jVT7G4RhF9UKuq1obiWaW4JaDreNvu4oSHPbLXCTK2hKNWNPIgD5hSvFbVtcGpUDoyNjjaVDMKPVlWuROkFYZJL47B+0sX4jaX7q15QpAf9DmE9I1NZEpAE83wr0MZBgTQ1gsa3NNVns2phdTjp/THp9PTBVOdai4EUcw1UIOIYBN5x2dnoICoprdPFzNcL2Dg6CIxFGMT5mkmF8epAm4Wo3ydA7OAiOpb+bgLbmtox0XMdRM7UdxOjEOmF+ro1MxEvZnoM9Y1ZlH742cs3RdSbag/P5H6M4iNEM5pZMrC771ttXzeG9nVOjO59NVlkG3YrzACbPKq9mFvJs5BPAluexuenn1OzDHnSU89R0THN9x36XxVq8gFOIwP7pFqe2JhHYnvHIh+VpjwH1xO0yCF+apiIyWktSqXlIOYa1eRJQVJhqVj6i6qGSeRqMtHGz7uegY9xV1wq4E8MWM12cYPPJzCPv8aW+y8XZRXeV88VFgy3zuq8CV7m8YVXXCXedQet+bS/C6pnH199QSwMEFAACAAgAzWbYRtOZkxsdCAAAYx4AACkAAAB1bml2ZXJzYWwvc2tpbl9jdXN0b21pemF0aW9uX3NldHRpbmdzLnhtbK1ZbW/bOBL+3l9B+LDALnCIX+S3LFwf9EInQh3ZaylJe4eFQUtMLEQSfRLtNgt/uF+zP2x/yQ4pKZYcx5Hai5qiGs48MxzOPCTVUfLkR/o24Sz0/yDcZ5FNOfejx2T8AaGRywIWz2OaUJ40D5J7P/LYVzN6YEIG0oSTyCOxp4vRZNxCE/mDhgN1aAzhrat1O2jQxR08RAbu6TB2qRiXig5jRqetj5pHECluTF0a8dOoo2Zp9LWBGSU05mbk0W9jpaxdHCrP4Comng96ybjfFc8+97o3uuJB3XZv0MP7jqooSh/pPaNttPaDweVAbSPc6vZayl4bdpSOgtq9Xvuyv28POj0F3iaXfUDp4ss+6g663Y6x7+AOWCNV1YyOvh8ol+22Ct7w8FLfTybaoNVC7XZb6Rr7Xl+ZaC0E2gpgqMpQJFAxFE3p71VNbQ8VNNEn2qS7xwbu6z007OB+q7XvaprSah2Se5hdMV0HaeXp5Ol8B/DkEpwcFbXVPFFcI3cbx6Ds0HATEE5RREL6sWH78EqRzrZxQtHPLts8/9LIKlRWc66fB1aWpkIQC7TxKbBRUw7lejKyYmsU5cj3PjZWW85ZdOGyiEO4FxGLQxI0xv9IqyebWxVLtqNxHbsH4tKDu4H8qWqW+YKKhueckcvCDYmep+yRXayI+/QYs23kVQpz/byhceBHT6Dduhzo+KyjwE+4yWlYig8PxVPdbAOMlVARXh+Lp5JlQFY0yD225E8Nu4PL9zNyZLrzE59LU7UtnnOmG/JIywswVMVz3iYCL+VVG4jnfSNOv3FQVwQBdM6qB+SZxmUnKWGetWKb7aZuPW1i9iiSXbZ7f6Ff7AIG/BM9ighb4qlkJCYoHFZapSxtcv7GkWL2eswloxC8wOIWySUTSci5ttRnN3PV+rKczq5mS828aoz1tCuRaMsPP3f6w2/tXh+oKzOsCGXfqNNpGQxJsF6rGpblLGbTJQDi6dLCn53GWPxd23R260xNCzfG2T9qA8wX+K4xFn9XMb1dLLDlLO2paeClaS+tmSPzMsUONhrjL2yL1mRHEWdo59OviK8pAn72Y4qSwPfkgOBsP9rSCv6M2Y1qWssFtp2FqTvmzGqMbRbHz/+UyGTL11A9a5Igz0/IKqCedAs1IscFv4B3eURD8IevfdBkIfGjiyreF+q9aV0tndlsai+xZeSSxhhHHjJiIjzVB1qoNl4ARkxgK/8+86WsPomA1CCoDXJtXl1P4dcRgVz7j+sAfvl3RDPHsCRzGlUwhMLBC6g6276fLQyRQ3CICNqQJPnKYq9UNMWlq4BtWvoMSlN3CviOgMmxYeH9yIXSoS6vgHeDbVu9wktt9hlqHHpzVtNo9gla8lNNoy/Yhh7CdgUzS70zr1TREaIN8wbJe9Alot6DZ0RcF+xENnc+2yYgERmGNpHdmNR2ZOPfbmEdTXV6otlTTMizXMFHf0chitirVFVAQDo2RF39dmv+ezlRzSk2llBoxux+6Uh+FP4IEEnEOCJBwMQ0wDXxdiRyKVpRl2yhHZ5BzfM9qSaWXwbz363/ByI8I6GfMv6yDPz5p4v60ZVY73WQIRybwRkcVjb8Pe+FGXxnIKLg34yiSgLqh2CnrayZ0Bmaz2oZYWB0QV1AwkEtQ9OagLt5ygtAHOKyUwvAmmUYFkM/AHMHmSsFcgcZrQdxjzXbdGDTvqcrcYytYCyXO1210ystLhsBhbvey2qv6AODdgko2aUbInCgXP4qq1zYcksU5ZjOFAK3APMx3VcBNfBDcRivBnt7g/NUpLRSms892wae7OHAf5LUAnnehvT1fv4Qs1BKA5LkdZ2S279+MJB0iovU77zeRmRjdaFfL3XV0rE4H4quCqrbQY2KyKaOvZyqmkCAYg0Jd9dArA/i2F4dKz3fGXiiAl6WXpuS2F3/9b8/q8McxZNKUSb9tS4OtKBgLfyC9x+LcZr8XgHHUbWyqXypaJgdj3PT6qdlx4Qy+b8cQEm6GYQsFF8sKrmGQsyWUXUcVb++gVq1ZWmybexW2r+LIDfq4hPQjzy5NcY3JH4C+nIYC+oCycyL2uS1YzhcWLY88CNa0/yH9wMxececL1XDkDc56NHAd5/STdCD42j21QYFcKWrgadfqxZw5BEk9XxeH1NuMTkdASWk7wdC2J3ccV4Eh/sx3L/Zlpeu2xGPWTAXHypef5kDBfFdBcp4zGNxQcvfihrJmn3N1i7TKkqONecQwlycy8YPJEgy5YPwWH0hescr6maSY8U7FgA76+l0ivrlgWMzXdfkl7yixYvsVexwas6GDhMtCI/1LfqNv9IvCI/1bbFnzeCY/jqm46Giaf55RSNxUV5YvAzoxOqBEo0kT2Uh5m9lHRHCVHxnSwozyQRlzZB5dCw3X8cPadbQQlaMuPlGyKPo5RhxI2xWz3Z2LTkaOBRw83wFj7jPA/p2ect5QBMWcy3fP9RK4yj9HnycjFSK+POGfmzABYC4a8H1SQNlGB8bIp3pN/e37DY5owlCK1jKaM6bhpLRJaHXchkJHq/niqX9ft5o1HyVp1Hz3AqNMti3FzDahisaY6gBH3guW6GysKi+zj9t3MmT4ZHdG6NFAL4G7AjuKnknFASlwpIHq7xb0pfieLgNuB/QHQ0ynYKgkJzz8x8l0B3ni1vlU/rAi+WdSWp3QUZ2h1osk2BB/qaVvBmViL88UrPpOFklcvYn2CrffwrOTmxJOVGLei9yNONHy9484Qt030r/qFncaYGkXv3H2bEMTAHvzf9H/htQSwMEFAACAAgAzWbYRlVrhjhHCQAAJBYAABcAAAB1bml2ZXJzYWwvdW5pdmVyc2FsLnBuZ+2Yf1RSaRrHb1Mz1rRWM+5sO2Y5zW51miY9TYMalU5mlk2KmqYRSEkzBkpYDGkY2I6T/ZKYyWYt1NiyMEVhGfwFBNZmchxHyfhxUUIsGn+AyJhcUFDYi3Paztn/9uy//nHPPc99Pu/zvPd53/f73HMvJibs9n838F0AAPzj9sQkA8D8FQDwVsnCd+AnRT/fLYZv8yjJu6MBfnfQCGwsyNoRvwMAhKzF00fehu1FuXsOUgBgySPfNU9BvncUAD4Qx8XsSMnPsBpkrEOp4Pnn0+C1a0/OhdyOTvnh2PfHkhMTE+/s2BuwKOmLwI+wT9/+1/lB+oE7j6Vb0Js916dOl1BII8lB7iBFlv4HBylYua0F3V4eTuYzPFNDPA7DNVI5pOTMBwAMT38LeZuWudLb1i5o9SDH/gAA/xSYL62yZZo0vDSTb+rna+X5y1eQjfKV4bAVcYDaXoRsJkreA4CBdM2HSxmTz8+PxwLAWXxq1rbrx2GkZaNwHgDEXPAHgI+ic+AH72XCqS4sg4vyxXc62P64Da7MstVh8KCFc+gcOofOoXPoHDqHzqFz6Bw6h86h/we6lOG2Nm+APdK1/2OoC1WZJsgCpqFubhPT7MM9mt3B9G+gh37BuWfZIraU/YjdSbgyD+jWSP5UoUV6P4AmO8twjNNP2HVN9XSad0Tu3WAeXwfe8VO0d5aFCiKnf3s0/vBkC7uTrSLw4XFdl5eHhrzqGkSXaoTxivu1pJATGzHKkUhF4b0ivGncpDDNf5mPqFZh5gMVpbQi+1UlcWpUpGw3ZWjCVPKyf9zUSxkB0wO632raDbwtlYOBwABGTQhbGhwZBH5WdhTp0DQo19QMTYagapARYVy/x9Z4ij+QG2K+7yH4UwhcPC7ejWHT+NX4qGJdRMBsniJkWSG6FXN7ZDJNFVn2tdEmGN2ZU3HRN9+xQ5XJlA6jSscePIywUi6av6kdmVy6Jqy77XMQAJzWq63Ltt+YddWYFe4ESu5C4Ym1XPE7QAsKxYlcCW4sy2Gf902pwDHaG7HULSnTTdpVKIHc47LkyV1mHo8V5ZnENYMQ7sz441a+hU7UP3WjzI6+1lCBU+VySJ45nVNDHJy0y+XskBg3zcYOtVlsB8oHM+G0HWZEbnnw+YKnusmXpSg+Y+rXMh4hZZ/9FIIxPa4otB5a7ApsxIoJamtjIS7DVg1ZqWKbras83OtCNR4XeeiBsi7h70GbpzY168O/6nRxxxxME21CrMU3HnhGjbrbD4y573VaIu+O8Y5Lj6/MLyWEHFBFStX4GjxGYFHoyCU22n7poCCEbAwSuOst2f7SMRH1F0yD/kyh6Y6w5zLkEq1tWCLx1AlD7NnqMIscEYdoCtCAIMcCzZCx4UJ6AZZPop1xGvJMYSqj7elscW91azjaDW7Jcfu3BdgCkmJiSJnXjxIEZM+k492L9rWK6YYPQ8JvDOIRVtGXLCpWgtU7kJRAasG5dCa1C/M8qWrIxBViNwSbdTZyxadhTaVCl0NPNhq0X6HxUkNNZlW7I47jEGfPboI+p7Ewip+6JAmP7Uw9WgdCfdnY1tQ/36dBZgO0chFC6+6tDb+YXccJVMsRn0RoSU5EVwexL6tsFfUM3XCKJFUiRc4aE39gWNcXm6q0xVPySmikfZSTpaWP26lJiU2hLYH6jt7I1XpLs1OP0p1yW+Gl8M4wHjouU9x3nMZmvDudtakLATyoMTxGcdja3TOEndh+/gy6dZ7B0hwYXi9yGTyIT5E5XBXPsen35FT7JjLYpKcOUWmrCtzWoL/fNErTq/jmRtgf39buDRF4GUacLBEkaelmZeqMYph0BTGbI95ybafm3q4T9cK9u2NkAbhmZx9PmyTz9B1XOTczqQaQU2x3bqdtkm9vJOJUFXVc+qmaJAWaVX9FEHlxGJElSLU4CGrIQqce1qRHrT9YP7HVwFihqnj28qiw50cxY91tyBk25v68Vs5irLZfpvYN8WdPIlGF/DURZHpOUgQy5B+J6j6eXCC8+b4aBANzGhnEnh+SCx3rU1Q0yn+SsqQs6ZUJiS6dJcoxqjNQnFo9qEd7t4Jv8qEYTGidv/o7aHH94gaFBMt5oUbt+bIt1itTNCix5T6VUI+9aD4Hpkf16viKpmxBhpK0XIs4tfG6u9KDPuss1+s5um8uEBJmN/awaRhhPVUvsSFF0XdjBRzQxmu4acRS8u69XtHYkVd1SX44yS/a5WmtA8T3C6SBjVZaoaVpJpMkQ8meuCP3erfCu7pfPvBl6zKinSpT0gpJ/lX4fbM1MJ6Z6Go5sCVGUMbV/9zgMG/e2xTFNHPdBMu6v1JP9339+t17FELGZ0mm73XDor/RrAerxrKlS+Ifx8rCuFvEHXH4qhR6fQAG/8lPVy6sgt56xlDJ1XfAGH5w9Y+XLkkYPHwVWdAJLdD8CkWazz1x26mgIeu9FcCDu/mwsLdk9KYx0cHxzT+uD9OKDtPmZVRpmXoq6JC7A5iBMu1W7efBPAIHS6xjiQv3ZjNJOXUKHbHy4MR+ShIt/pkCa3kpt129wKTF75sQdnbgi3pnD+1zuHl4K/oZJeiX/Q3DnP7hjY35fMvWaPMrqnaGOG4AUeSE4Ew2C9bEEKilaSIpq0cNzRRD/PDG7ATzK0e8S86B1MKbRn1xGg+Mlq3lTul2vRbjTuy0nOm9PSs/ZWO9oiwT5o1Sq0rXodqpnWvKB4/4dHFVFGNb9yN5W/uN677ll28/M5mLkWJqCUt8g2sZLrWwGoV4rdbkUJz8vsYZ7snmbkmHO0Tt8tCMkjdqHuFH7fY0MMQxqnEBlx7So6pGKUxR1143kMvIvEL0Iwx7ROdrIINNRlX6yqAVNpXiWHUyBek7blvEVpsxIs89XTwqnfS3DI3qjNUnKuGOR6/p2y/ppC0A9ojtNvKoaK30ZWPu9mYoCKWg1/n87quJ6BdxbwN7akL9cS/QuUZE713+Ocv1sReLnx/yU8TW+J0cCa6qjO46MktJGhoHbmX/5JyZXHoixdfrRz/+ry+AFw9trd7IftiVW2cu8SuE20T+XwDggbB286rpGafRxIRditru/Fyo9bkKHjHAT8Gp85evQHimJ5QndsLR6Klp9sl1YcRpCMSl+X6L5r0FAC0J1Biozcvi8bzzZ/TWiKKJXffgSEDcroQYfvThb/8NUEsDBBQAAgAIAM1m2EZqfcGNSwAAAGoAAAAbAAAAdW5pdmVyc2FsL3VuaXZlcnNhbC5wbmcueG1ss7GvyM1RKEstKs7Mz7NVMtQzULK34+WyKShKLctMLVeoAIoBBSFASaESyDVCcMszU0oybJXMzZGUZKRmpmeU2CqZmlvABfWBRgIAUEsBAgAAFAACAAgAzWbYRlp/uZk6BAAA4Q4AAB0AAAAAAAAAAQAAAAAAAAAAAHVuaXZlcnNhbC9jb21tb25fbWVzc2FnZXMubG5nUEsBAgAAFAACAAgAzWbYRpneydrOAwAAMQ8AACcAAAAAAAAAAQAAAAAAdQQAAHVuaXZlcnNhbC9mbGFzaF9wdWJsaXNoaW5nX3NldHRpbmdzLnhtbFBLAQIAABQAAgAIAM1m2EY6Kj9OugIAAFgKAAAhAAAAAAAAAAEAAAAAAIgIAAB1bml2ZXJzYWwvZmxhc2hfc2tpbl9zZXR0aW5ncy54bWxQSwECAAAUAAIACADNZthGsnzk/6MDAABCDgAAJgAAAAAAAAABAAAAAACBCwAAdW5pdmVyc2FsL2h0bWxfcHVibGlzaGluZ19zZXR0aW5ncy54bWxQSwECAAAUAAIACADNZthGghPHdJYBAAAiBgAAHwAAAAAAAAABAAAAAABoDwAAdW5pdmVyc2FsL2h0bWxfc2tpbl9zZXR0aW5ncy5qc1BLAQIAABQAAgAIAM1m2EYa2uo7qgAAAB8BAAAaAAAAAAAAAAEAAAAAADsRAAB1bml2ZXJzYWwvaTE4bl9wcmVzZXRzLnhtbFBLAQIAABQAAgAIAM1m2EY/s0yobgAAAHMAAAAcAAAAAAAAAAEAAAAAAB0SAAB1bml2ZXJzYWwvbG9jYWxfc2V0dGluZ3MueG1sUEsBAgAAFAACAAgAg4CPRc6CCTfsAgAAiAgAABQAAAAAAAAAAQAAAAAAxRIAAHVuaXZlcnNhbC9wbGF5ZXIueG1sUEsBAgAAFAACAAgAzWbYRtOZkxsdCAAAYx4AACkAAAAAAAAAAQAAAAAA4xUAAHVuaXZlcnNhbC9za2luX2N1c3RvbWl6YXRpb25fc2V0dGluZ3MueG1sUEsBAgAAFAACAAgAzWbYRlVrhjhHCQAAJBYAABcAAAAAAAAAAAAAAAAARx4AAHVuaXZlcnNhbC91bml2ZXJzYWwucG5nUEsBAgAAFAACAAgAzWbYRmp9wY1LAAAAagAAABsAAAAAAAAAAQAAAAAAwycAAHVuaXZlcnNhbC91bml2ZXJzYWwucG5nLnhtbFBLBQYAAAAACwALAEkDAABHKAAAAAA="/>
  <p:tag name="ISPRING_ULTRA_SCORM_COURSE_ID" val="FFB65A0F-99F2-4AB4-B984-25A3494E0190"/>
  <p:tag name="ISPRING_SCORM_RATE_SLIDES" val="1"/>
  <p:tag name="ISPRING_SCORM_PASSING_SCORE" val="100.0000000000"/>
  <p:tag name="ISPRINGONLINEFOLDERID" val="0"/>
  <p:tag name="ISPRINGONLINEFOLDERPATH" val="Content List"/>
  <p:tag name="ISPRINGCLOUDFOLDERID" val="0"/>
  <p:tag name="ISPRINGCLOUDFOLDERPATH" val="Content List"/>
  <p:tag name="ISPRING_PRESENTATION_TITLE" val="Business 05"/>
  <p:tag name="ARTICULATE_SLIDE_COUNT" val="26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ARTICULATE_PROJECT_OPEN" val="0"/>
  <p:tag name="ISPRING_RESOURCE_PATHS_HASH_PRESENTER" val="cb70f085bf509c4f9262f4c046274447532afc8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Custom 7">
      <a:dk1>
        <a:srgbClr val="19232F"/>
      </a:dk1>
      <a:lt1>
        <a:srgbClr val="FFFFFF"/>
      </a:lt1>
      <a:dk2>
        <a:srgbClr val="FF733B"/>
      </a:dk2>
      <a:lt2>
        <a:srgbClr val="E7E6E6"/>
      </a:lt2>
      <a:accent1>
        <a:srgbClr val="FF733B"/>
      </a:accent1>
      <a:accent2>
        <a:srgbClr val="FEB048"/>
      </a:accent2>
      <a:accent3>
        <a:srgbClr val="19232F"/>
      </a:accent3>
      <a:accent4>
        <a:srgbClr val="36A7F7"/>
      </a:accent4>
      <a:accent5>
        <a:srgbClr val="2CCB70"/>
      </a:accent5>
      <a:accent6>
        <a:srgbClr val="FF2F5F"/>
      </a:accent6>
      <a:hlink>
        <a:srgbClr val="36A7F7"/>
      </a:hlink>
      <a:folHlink>
        <a:srgbClr val="36A7F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imated light slidesTF00654311.potx" id="{29CB8A8A-1EB5-4B9A-8C02-52918C52E4D6}" vid="{742FD3A2-1E2A-4F32-AD9C-3A49E5E68CE8}"/>
    </a:ext>
  </a:extLst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Animated light slides</Template>
  <TotalTime>0</TotalTime>
  <Words>172</Words>
  <Application>Microsoft Office PowerPoint</Application>
  <PresentationFormat>Widescreen</PresentationFormat>
  <Paragraphs>37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Cantarell</vt:lpstr>
      <vt:lpstr>Office Theme</vt:lpstr>
      <vt:lpstr>Blank Presentation</vt:lpstr>
      <vt:lpstr>The Tribulation Saints</vt:lpstr>
      <vt:lpstr>PowerPoint Presentation</vt:lpstr>
      <vt:lpstr>The saints of Israel.</vt:lpstr>
      <vt:lpstr>The gentile saints.</vt:lpstr>
      <vt:lpstr>The gentile saints.</vt:lpstr>
      <vt:lpstr>What does that mean to me?</vt:lpstr>
      <vt:lpstr>God is not done with Israel yet.</vt:lpstr>
      <vt:lpstr>Worship God!</vt:lpstr>
      <vt:lpstr>God will comfort our trials.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2019-01-06T04:38:25Z</dcterms:created>
  <dcterms:modified xsi:type="dcterms:W3CDTF">2019-01-27T01:08:32Z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v-abdarl@microsoft.com</vt:lpwstr>
  </property>
  <property fmtid="{D5CDD505-2E9C-101B-9397-08002B2CF9AE}" pid="5" name="MSIP_Label_f42aa342-8706-4288-bd11-ebb85995028c_SetDate">
    <vt:lpwstr>2018-08-10T18:04:48.7892668Z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</Properties>
</file>