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84" r:id="rId1"/>
  </p:sldMasterIdLst>
  <p:sldIdLst>
    <p:sldId id="256" r:id="rId2"/>
    <p:sldId id="282" r:id="rId3"/>
    <p:sldId id="261" r:id="rId4"/>
    <p:sldId id="283" r:id="rId5"/>
    <p:sldId id="279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4/19/2013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4/19/2013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4/19/2013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4/19/2013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4/19/2013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4/19/2013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1A7BE74-112F-460D-80BA-79552AE47EA2}" type="datetimeFigureOut">
              <a:rPr lang="en-US" smtClean="0"/>
              <a:t>4/19/2013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5" r:id="rId1"/>
    <p:sldLayoutId id="2147484886" r:id="rId2"/>
    <p:sldLayoutId id="2147484887" r:id="rId3"/>
    <p:sldLayoutId id="2147484888" r:id="rId4"/>
    <p:sldLayoutId id="2147484889" r:id="rId5"/>
    <p:sldLayoutId id="2147484890" r:id="rId6"/>
    <p:sldLayoutId id="2147484891" r:id="rId7"/>
    <p:sldLayoutId id="2147484892" r:id="rId8"/>
    <p:sldLayoutId id="2147484893" r:id="rId9"/>
    <p:sldLayoutId id="2147484894" r:id="rId10"/>
    <p:sldLayoutId id="21474848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 His Wings.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600" dirty="0" smtClean="0"/>
              <a:t>Ruth </a:t>
            </a:r>
            <a:r>
              <a:rPr lang="en-US" sz="3600" dirty="0" smtClean="0"/>
              <a:t>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154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 His Wings.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029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Naomi </a:t>
            </a:r>
            <a:r>
              <a:rPr lang="en-US" sz="4000" b="1" dirty="0"/>
              <a:t>plans for Ruth’s </a:t>
            </a:r>
            <a:r>
              <a:rPr lang="en-US" sz="4000" b="1" u="sng" dirty="0"/>
              <a:t>Future</a:t>
            </a:r>
            <a:r>
              <a:rPr lang="en-US" sz="4000" b="1" dirty="0"/>
              <a:t>.</a:t>
            </a:r>
            <a:endParaRPr lang="en-US" sz="4000" b="1" dirty="0" smtClean="0"/>
          </a:p>
          <a:p>
            <a:pPr lvl="1"/>
            <a:r>
              <a:rPr lang="en-US" sz="3600" b="1" dirty="0" smtClean="0"/>
              <a:t>This </a:t>
            </a:r>
            <a:r>
              <a:rPr lang="en-US" sz="3600" b="1" dirty="0"/>
              <a:t>took place </a:t>
            </a:r>
            <a:r>
              <a:rPr lang="en-US" sz="3600" b="1" u="sng" dirty="0"/>
              <a:t>after</a:t>
            </a:r>
            <a:r>
              <a:rPr lang="en-US" sz="3600" b="1" dirty="0"/>
              <a:t> the </a:t>
            </a:r>
            <a:r>
              <a:rPr lang="en-US" sz="3600" b="1" u="sng" dirty="0"/>
              <a:t>harvests</a:t>
            </a:r>
            <a:r>
              <a:rPr lang="en-US" sz="3600" b="1" dirty="0"/>
              <a:t>.</a:t>
            </a:r>
            <a:endParaRPr lang="en-US" sz="3600" b="1" dirty="0"/>
          </a:p>
          <a:p>
            <a:pPr lvl="1"/>
            <a:r>
              <a:rPr lang="en-US" sz="3600" b="1" dirty="0" smtClean="0"/>
              <a:t>Naomi </a:t>
            </a:r>
            <a:r>
              <a:rPr lang="en-US" sz="3600" b="1" dirty="0"/>
              <a:t>gives </a:t>
            </a:r>
            <a:r>
              <a:rPr lang="en-US" sz="3600" b="1" u="sng" dirty="0"/>
              <a:t>clear</a:t>
            </a:r>
            <a:r>
              <a:rPr lang="en-US" sz="3600" b="1" dirty="0"/>
              <a:t> instructions.</a:t>
            </a:r>
          </a:p>
          <a:p>
            <a:pPr lvl="1"/>
            <a:r>
              <a:rPr lang="en-US" sz="3600" b="1" dirty="0" smtClean="0"/>
              <a:t>Naomi’s </a:t>
            </a:r>
            <a:r>
              <a:rPr lang="en-US" sz="3600" b="1" dirty="0"/>
              <a:t>motivation was </a:t>
            </a:r>
            <a:r>
              <a:rPr lang="en-US" sz="3600" b="1" u="sng" dirty="0" smtClean="0"/>
              <a:t>love</a:t>
            </a:r>
            <a:r>
              <a:rPr lang="en-US" sz="3600" b="1" dirty="0" smtClean="0"/>
              <a:t>.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12859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 His Wings.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029200"/>
          </a:xfrm>
        </p:spPr>
        <p:txBody>
          <a:bodyPr>
            <a:normAutofit/>
          </a:bodyPr>
          <a:lstStyle/>
          <a:p>
            <a:r>
              <a:rPr lang="en-US" sz="4000" b="1" dirty="0"/>
              <a:t>Naomi plans for Ruth’s </a:t>
            </a:r>
            <a:r>
              <a:rPr lang="en-US" sz="4000" b="1" u="sng" dirty="0"/>
              <a:t>Future</a:t>
            </a:r>
            <a:r>
              <a:rPr lang="en-US" sz="4000" b="1" dirty="0"/>
              <a:t>.</a:t>
            </a:r>
          </a:p>
          <a:p>
            <a:r>
              <a:rPr lang="en-US" sz="4000" b="1" dirty="0" smtClean="0"/>
              <a:t>Ruth’s </a:t>
            </a:r>
            <a:r>
              <a:rPr lang="en-US" sz="4000" b="1" u="sng" dirty="0"/>
              <a:t>request</a:t>
            </a:r>
            <a:r>
              <a:rPr lang="en-US" sz="4000" b="1" dirty="0"/>
              <a:t> is honored.</a:t>
            </a:r>
            <a:endParaRPr lang="en-US" sz="4000" b="1" i="1" u="sng" dirty="0" smtClean="0"/>
          </a:p>
          <a:p>
            <a:pPr lvl="1"/>
            <a:r>
              <a:rPr lang="en-US" sz="3600" b="1" dirty="0" smtClean="0"/>
              <a:t>Ruth </a:t>
            </a:r>
            <a:r>
              <a:rPr lang="en-US" sz="3600" b="1" u="sng" dirty="0"/>
              <a:t>followed</a:t>
            </a:r>
            <a:r>
              <a:rPr lang="en-US" sz="3600" b="1" dirty="0"/>
              <a:t> Naomi’s instructions.</a:t>
            </a:r>
            <a:endParaRPr lang="en-US" sz="3600" b="1" dirty="0"/>
          </a:p>
          <a:p>
            <a:pPr lvl="1"/>
            <a:r>
              <a:rPr lang="en-US" sz="3600" b="1" dirty="0" smtClean="0"/>
              <a:t>Ruth </a:t>
            </a:r>
            <a:r>
              <a:rPr lang="en-US" sz="3600" b="1" dirty="0"/>
              <a:t>makes a </a:t>
            </a:r>
            <a:r>
              <a:rPr lang="en-US" sz="3600" b="1" u="sng" dirty="0"/>
              <a:t>bold</a:t>
            </a:r>
            <a:r>
              <a:rPr lang="en-US" sz="3600" b="1" dirty="0"/>
              <a:t> request.</a:t>
            </a:r>
          </a:p>
          <a:p>
            <a:pPr lvl="1"/>
            <a:r>
              <a:rPr lang="en-US" sz="3600" b="1" dirty="0" smtClean="0"/>
              <a:t>Boaz </a:t>
            </a:r>
            <a:r>
              <a:rPr lang="en-US" sz="3600" b="1" dirty="0"/>
              <a:t>is </a:t>
            </a:r>
            <a:r>
              <a:rPr lang="en-US" sz="3600" b="1" u="sng" dirty="0"/>
              <a:t>impressed</a:t>
            </a:r>
            <a:r>
              <a:rPr lang="en-US" sz="3600" b="1" dirty="0"/>
              <a:t> by Ruth’s request.</a:t>
            </a:r>
          </a:p>
          <a:p>
            <a:pPr lvl="1"/>
            <a:r>
              <a:rPr lang="en-US" sz="3600" b="1" dirty="0" smtClean="0"/>
              <a:t>Boaz </a:t>
            </a:r>
            <a:r>
              <a:rPr lang="en-US" sz="3600" b="1" dirty="0"/>
              <a:t>warns of a possible </a:t>
            </a:r>
            <a:r>
              <a:rPr lang="en-US" sz="3600" b="1" u="sng" dirty="0"/>
              <a:t>change</a:t>
            </a:r>
            <a:r>
              <a:rPr lang="en-US" sz="3600" b="1" dirty="0"/>
              <a:t> in </a:t>
            </a:r>
            <a:r>
              <a:rPr lang="en-US" sz="3600" b="1" u="sng" dirty="0" smtClean="0"/>
              <a:t>plans</a:t>
            </a:r>
            <a:r>
              <a:rPr lang="en-US" sz="3600" b="1" dirty="0" smtClean="0"/>
              <a:t>.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178847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 His Wings.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Naomi plans for Ruth’s </a:t>
            </a:r>
            <a:r>
              <a:rPr lang="en-US" sz="4000" b="1" u="sng" dirty="0"/>
              <a:t>Future</a:t>
            </a:r>
            <a:r>
              <a:rPr lang="en-US" sz="4000" b="1" dirty="0"/>
              <a:t>.</a:t>
            </a:r>
          </a:p>
          <a:p>
            <a:r>
              <a:rPr lang="en-US" sz="4000" b="1" dirty="0"/>
              <a:t>Ruth’s </a:t>
            </a:r>
            <a:r>
              <a:rPr lang="en-US" sz="4000" b="1" u="sng" dirty="0"/>
              <a:t>request</a:t>
            </a:r>
            <a:r>
              <a:rPr lang="en-US" sz="4000" b="1" dirty="0"/>
              <a:t> is honored.</a:t>
            </a:r>
            <a:endParaRPr lang="en-US" sz="4000" b="1" i="1" u="sng" dirty="0"/>
          </a:p>
          <a:p>
            <a:r>
              <a:rPr lang="en-US" sz="4000" b="1" dirty="0" smtClean="0"/>
              <a:t>Ruth </a:t>
            </a:r>
            <a:r>
              <a:rPr lang="en-US" sz="4000" b="1" dirty="0"/>
              <a:t>is </a:t>
            </a:r>
            <a:r>
              <a:rPr lang="en-US" sz="4000" b="1" u="sng" dirty="0"/>
              <a:t>rewarded</a:t>
            </a:r>
            <a:r>
              <a:rPr lang="en-US" sz="4000" b="1" dirty="0"/>
              <a:t> while </a:t>
            </a:r>
            <a:r>
              <a:rPr lang="en-US" sz="4000" b="1" u="sng" dirty="0"/>
              <a:t>waiting</a:t>
            </a:r>
            <a:r>
              <a:rPr lang="en-US" sz="4000" b="1" dirty="0"/>
              <a:t>.</a:t>
            </a:r>
            <a:endParaRPr lang="en-US" sz="4000" b="1" dirty="0" smtClean="0"/>
          </a:p>
          <a:p>
            <a:pPr lvl="1"/>
            <a:r>
              <a:rPr lang="en-US" sz="3600" b="1" dirty="0" smtClean="0"/>
              <a:t>Ruth’s </a:t>
            </a:r>
            <a:r>
              <a:rPr lang="en-US" sz="3600" b="1" dirty="0"/>
              <a:t>honor and integrity were </a:t>
            </a:r>
            <a:r>
              <a:rPr lang="en-US" sz="3600" b="1" u="sng" dirty="0"/>
              <a:t>protected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Boaz’s </a:t>
            </a:r>
            <a:r>
              <a:rPr lang="en-US" sz="3600" b="1" dirty="0"/>
              <a:t>blessing/</a:t>
            </a:r>
            <a:r>
              <a:rPr lang="en-US" sz="3600" b="1" u="sng" dirty="0"/>
              <a:t>wedding</a:t>
            </a:r>
            <a:r>
              <a:rPr lang="en-US" sz="3600" b="1" dirty="0"/>
              <a:t> </a:t>
            </a:r>
            <a:r>
              <a:rPr lang="en-US" sz="3600" b="1" u="sng" dirty="0"/>
              <a:t>present</a:t>
            </a:r>
            <a:r>
              <a:rPr lang="en-US" sz="3600" b="1" dirty="0"/>
              <a:t> to Ruth.</a:t>
            </a:r>
          </a:p>
          <a:p>
            <a:pPr lvl="1"/>
            <a:r>
              <a:rPr lang="en-US" sz="3600" b="1" dirty="0" smtClean="0"/>
              <a:t>Now </a:t>
            </a:r>
            <a:r>
              <a:rPr lang="en-US" sz="3600" b="1" dirty="0"/>
              <a:t>it’s time to </a:t>
            </a:r>
            <a:r>
              <a:rPr lang="en-US" sz="3600" b="1" u="sng" dirty="0"/>
              <a:t>wait</a:t>
            </a:r>
            <a:r>
              <a:rPr lang="en-US" sz="3600" b="1" dirty="0"/>
              <a:t> for the </a:t>
            </a:r>
            <a:r>
              <a:rPr lang="en-US" sz="3600" b="1" u="sng" dirty="0"/>
              <a:t>results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7825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4000" b="1" dirty="0" smtClean="0"/>
          </a:p>
          <a:p>
            <a:endParaRPr lang="en-US" sz="4000" b="1" dirty="0"/>
          </a:p>
          <a:p>
            <a:r>
              <a:rPr lang="en-US" sz="4000" b="1" dirty="0" smtClean="0"/>
              <a:t>Are </a:t>
            </a:r>
            <a:r>
              <a:rPr lang="en-US" sz="4000" b="1" dirty="0"/>
              <a:t>you uncertain of your future?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8154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Seek refuge under God’s wings!</a:t>
            </a:r>
          </a:p>
          <a:p>
            <a:endParaRPr lang="en-US" sz="4000" b="1" dirty="0"/>
          </a:p>
          <a:p>
            <a:r>
              <a:rPr lang="en-US" sz="4000" b="1" dirty="0"/>
              <a:t>Lay your cares at His feet!</a:t>
            </a:r>
          </a:p>
          <a:p>
            <a:endParaRPr lang="en-US" sz="4000" b="1" dirty="0"/>
          </a:p>
          <a:p>
            <a:r>
              <a:rPr lang="en-US" sz="4000" b="1" dirty="0"/>
              <a:t>He will be your redeemer!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1257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2633</TotalTime>
  <Words>158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Decatur</vt:lpstr>
      <vt:lpstr>Under His Wings.</vt:lpstr>
      <vt:lpstr>Under His Wings.</vt:lpstr>
      <vt:lpstr>Under His Wings.</vt:lpstr>
      <vt:lpstr>Under His Wings.</vt:lpstr>
      <vt:lpstr>What does that mean to me?</vt:lpstr>
      <vt:lpstr>What does that mean to me?</vt:lpstr>
    </vt:vector>
  </TitlesOfParts>
  <Company>Shape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Pastor Trevor Guiles</cp:lastModifiedBy>
  <cp:revision>125</cp:revision>
  <dcterms:created xsi:type="dcterms:W3CDTF">2012-05-15T19:40:42Z</dcterms:created>
  <dcterms:modified xsi:type="dcterms:W3CDTF">2013-04-19T18:56:33Z</dcterms:modified>
</cp:coreProperties>
</file>