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84" r:id="rId1"/>
  </p:sldMasterIdLst>
  <p:sldIdLst>
    <p:sldId id="256" r:id="rId2"/>
    <p:sldId id="282" r:id="rId3"/>
    <p:sldId id="261" r:id="rId4"/>
    <p:sldId id="283" r:id="rId5"/>
    <p:sldId id="279" r:id="rId6"/>
    <p:sldId id="286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BE74-112F-460D-80BA-79552AE47EA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1A7BE74-112F-460D-80BA-79552AE47EA2}" type="datetimeFigureOut">
              <a:rPr lang="en-US" smtClean="0"/>
              <a:t>5/3/2013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BA59668-943D-4EA3-ABCB-1CF2020C230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5" r:id="rId1"/>
    <p:sldLayoutId id="2147484886" r:id="rId2"/>
    <p:sldLayoutId id="2147484887" r:id="rId3"/>
    <p:sldLayoutId id="2147484888" r:id="rId4"/>
    <p:sldLayoutId id="2147484889" r:id="rId5"/>
    <p:sldLayoutId id="2147484890" r:id="rId6"/>
    <p:sldLayoutId id="2147484891" r:id="rId7"/>
    <p:sldLayoutId id="2147484892" r:id="rId8"/>
    <p:sldLayoutId id="2147484893" r:id="rId9"/>
    <p:sldLayoutId id="2147484894" r:id="rId10"/>
    <p:sldLayoutId id="21474848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is the Restorer of Life.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sz="3600" dirty="0" smtClean="0"/>
              <a:t>Ruth </a:t>
            </a:r>
            <a:r>
              <a:rPr lang="en-US" sz="3600" dirty="0" smtClean="0"/>
              <a:t>4:13-22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81544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is the Restorer of Life.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029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God </a:t>
            </a:r>
            <a:r>
              <a:rPr lang="en-US" sz="4000" b="1" u="sng" dirty="0"/>
              <a:t>directed</a:t>
            </a:r>
            <a:r>
              <a:rPr lang="en-US" sz="4000" b="1" dirty="0"/>
              <a:t> the results.</a:t>
            </a:r>
            <a:endParaRPr lang="en-US" sz="4000" b="1" dirty="0" smtClean="0"/>
          </a:p>
          <a:p>
            <a:pPr lvl="1"/>
            <a:r>
              <a:rPr lang="en-US" sz="3600" b="1" dirty="0" smtClean="0"/>
              <a:t>Boaz </a:t>
            </a:r>
            <a:r>
              <a:rPr lang="en-US" sz="3600" b="1" dirty="0"/>
              <a:t>was </a:t>
            </a:r>
            <a:r>
              <a:rPr lang="en-US" sz="3600" b="1" u="sng" dirty="0"/>
              <a:t>faithful</a:t>
            </a:r>
            <a:r>
              <a:rPr lang="en-US" sz="3600" b="1" dirty="0"/>
              <a:t> to his word.</a:t>
            </a:r>
          </a:p>
          <a:p>
            <a:pPr lvl="1"/>
            <a:r>
              <a:rPr lang="en-US" sz="3600" b="1" dirty="0" smtClean="0"/>
              <a:t>God </a:t>
            </a:r>
            <a:r>
              <a:rPr lang="en-US" sz="3600" b="1" dirty="0"/>
              <a:t>brought the </a:t>
            </a:r>
            <a:r>
              <a:rPr lang="en-US" sz="3600" b="1" u="sng" dirty="0"/>
              <a:t>desired</a:t>
            </a:r>
            <a:r>
              <a:rPr lang="en-US" sz="3600" b="1" dirty="0"/>
              <a:t> result.</a:t>
            </a:r>
          </a:p>
        </p:txBody>
      </p:sp>
    </p:spTree>
    <p:extLst>
      <p:ext uri="{BB962C8B-B14F-4D97-AF65-F5344CB8AC3E}">
        <p14:creationId xmlns:p14="http://schemas.microsoft.com/office/powerpoint/2010/main" val="112859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is the Restorer of Life.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029200"/>
          </a:xfrm>
        </p:spPr>
        <p:txBody>
          <a:bodyPr>
            <a:normAutofit/>
          </a:bodyPr>
          <a:lstStyle/>
          <a:p>
            <a:r>
              <a:rPr lang="en-US" sz="4000" b="1" dirty="0"/>
              <a:t>God </a:t>
            </a:r>
            <a:r>
              <a:rPr lang="en-US" sz="4000" b="1" u="sng" dirty="0"/>
              <a:t>directed</a:t>
            </a:r>
            <a:r>
              <a:rPr lang="en-US" sz="4000" b="1" dirty="0"/>
              <a:t> the results.</a:t>
            </a:r>
          </a:p>
          <a:p>
            <a:r>
              <a:rPr lang="en-US" sz="4000" b="1" dirty="0" smtClean="0"/>
              <a:t>God </a:t>
            </a:r>
            <a:r>
              <a:rPr lang="en-US" sz="4000" b="1" dirty="0"/>
              <a:t>makes all things </a:t>
            </a:r>
            <a:r>
              <a:rPr lang="en-US" sz="4000" b="1" u="sng" dirty="0"/>
              <a:t>new</a:t>
            </a:r>
            <a:r>
              <a:rPr lang="en-US" sz="4000" b="1" dirty="0"/>
              <a:t>.</a:t>
            </a:r>
            <a:endParaRPr lang="en-US" sz="4000" b="1" i="1" u="sng" dirty="0" smtClean="0"/>
          </a:p>
          <a:p>
            <a:pPr lvl="1"/>
            <a:r>
              <a:rPr lang="en-US" sz="3600" b="1" dirty="0" smtClean="0"/>
              <a:t>God </a:t>
            </a:r>
            <a:r>
              <a:rPr lang="en-US" sz="3600" b="1" u="sng" dirty="0"/>
              <a:t>restored</a:t>
            </a:r>
            <a:r>
              <a:rPr lang="en-US" sz="3600" b="1" dirty="0"/>
              <a:t> Naomi’s life.</a:t>
            </a:r>
          </a:p>
          <a:p>
            <a:pPr lvl="1"/>
            <a:r>
              <a:rPr lang="en-US" sz="3600" b="1" dirty="0" smtClean="0"/>
              <a:t>God </a:t>
            </a:r>
            <a:r>
              <a:rPr lang="en-US" sz="3600" b="1" u="sng" dirty="0"/>
              <a:t>sustained</a:t>
            </a:r>
            <a:r>
              <a:rPr lang="en-US" sz="3600" b="1" dirty="0"/>
              <a:t> Naomi.</a:t>
            </a:r>
          </a:p>
          <a:p>
            <a:pPr lvl="1"/>
            <a:r>
              <a:rPr lang="en-US" sz="3600" b="1" dirty="0" smtClean="0"/>
              <a:t>Her </a:t>
            </a:r>
            <a:r>
              <a:rPr lang="en-US" sz="3600" b="1" dirty="0"/>
              <a:t>life was now </a:t>
            </a:r>
            <a:r>
              <a:rPr lang="en-US" sz="3600" b="1" u="sng" dirty="0"/>
              <a:t>complete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847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is the Restorer of Life.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029200"/>
          </a:xfrm>
        </p:spPr>
        <p:txBody>
          <a:bodyPr>
            <a:normAutofit/>
          </a:bodyPr>
          <a:lstStyle/>
          <a:p>
            <a:r>
              <a:rPr lang="en-US" sz="4000" b="1" dirty="0"/>
              <a:t>God </a:t>
            </a:r>
            <a:r>
              <a:rPr lang="en-US" sz="4000" b="1" u="sng" dirty="0"/>
              <a:t>directed</a:t>
            </a:r>
            <a:r>
              <a:rPr lang="en-US" sz="4000" b="1" dirty="0"/>
              <a:t> the results.</a:t>
            </a:r>
          </a:p>
          <a:p>
            <a:r>
              <a:rPr lang="en-US" sz="4000" b="1" dirty="0"/>
              <a:t>God makes all things </a:t>
            </a:r>
            <a:r>
              <a:rPr lang="en-US" sz="4000" b="1" u="sng" dirty="0"/>
              <a:t>new</a:t>
            </a:r>
            <a:r>
              <a:rPr lang="en-US" sz="4000" b="1" dirty="0"/>
              <a:t>.</a:t>
            </a:r>
            <a:endParaRPr lang="en-US" sz="4000" b="1" i="1" u="sng" dirty="0"/>
          </a:p>
          <a:p>
            <a:r>
              <a:rPr lang="en-US" sz="4000" b="1" dirty="0" smtClean="0"/>
              <a:t>God </a:t>
            </a:r>
            <a:r>
              <a:rPr lang="en-US" sz="4000" b="1" dirty="0"/>
              <a:t>gives </a:t>
            </a:r>
            <a:r>
              <a:rPr lang="en-US" sz="4000" b="1" u="sng" dirty="0"/>
              <a:t>lasting</a:t>
            </a:r>
            <a:r>
              <a:rPr lang="en-US" sz="4000" b="1" dirty="0"/>
              <a:t> results.</a:t>
            </a:r>
            <a:endParaRPr lang="en-US" sz="4000" b="1" dirty="0" smtClean="0"/>
          </a:p>
          <a:p>
            <a:pPr lvl="1"/>
            <a:r>
              <a:rPr lang="en-US" sz="3200" b="1" dirty="0" smtClean="0"/>
              <a:t>The </a:t>
            </a:r>
            <a:r>
              <a:rPr lang="en-US" sz="3200" b="1" dirty="0"/>
              <a:t>family line was </a:t>
            </a:r>
            <a:r>
              <a:rPr lang="en-US" sz="3200" b="1" u="sng" dirty="0"/>
              <a:t>preserved</a:t>
            </a:r>
            <a:r>
              <a:rPr lang="en-US" sz="3200" b="1" dirty="0"/>
              <a:t>.</a:t>
            </a:r>
          </a:p>
          <a:p>
            <a:pPr lvl="1"/>
            <a:r>
              <a:rPr lang="en-US" sz="3200" b="1" dirty="0" smtClean="0"/>
              <a:t>The </a:t>
            </a:r>
            <a:r>
              <a:rPr lang="en-US" sz="3200" b="1" dirty="0"/>
              <a:t>family line was </a:t>
            </a:r>
            <a:r>
              <a:rPr lang="en-US" sz="3200" b="1" u="sng" dirty="0"/>
              <a:t>famous</a:t>
            </a:r>
            <a:r>
              <a:rPr lang="en-US" sz="3200" b="1" dirty="0"/>
              <a:t>.</a:t>
            </a:r>
          </a:p>
          <a:p>
            <a:pPr lvl="1"/>
            <a:r>
              <a:rPr lang="en-US" sz="3200" b="1" dirty="0" smtClean="0"/>
              <a:t>The </a:t>
            </a:r>
            <a:r>
              <a:rPr lang="en-US" sz="3200" b="1" dirty="0"/>
              <a:t>family line was </a:t>
            </a:r>
            <a:r>
              <a:rPr lang="en-US" sz="3200" b="1" u="sng" dirty="0"/>
              <a:t>royal</a:t>
            </a:r>
            <a:r>
              <a:rPr lang="en-US" sz="3200" b="1" dirty="0"/>
              <a:t>.</a:t>
            </a:r>
          </a:p>
          <a:p>
            <a:pPr lvl="1"/>
            <a:r>
              <a:rPr lang="en-US" sz="3200" b="1" dirty="0" smtClean="0"/>
              <a:t>The </a:t>
            </a:r>
            <a:r>
              <a:rPr lang="en-US" sz="3200" b="1" dirty="0"/>
              <a:t>family line was </a:t>
            </a:r>
            <a:r>
              <a:rPr lang="en-US" sz="3200" b="1" u="sng" dirty="0"/>
              <a:t>messianic</a:t>
            </a:r>
            <a:r>
              <a:rPr lang="en-US" sz="3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825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4400" b="1" dirty="0" smtClean="0"/>
          </a:p>
          <a:p>
            <a:r>
              <a:rPr lang="en-US" sz="4400" b="1" dirty="0" smtClean="0"/>
              <a:t>God </a:t>
            </a:r>
            <a:r>
              <a:rPr lang="en-US" sz="4400" b="1" dirty="0"/>
              <a:t>is </a:t>
            </a:r>
            <a:r>
              <a:rPr lang="en-US" sz="4400" b="1" u="sng" dirty="0"/>
              <a:t>actively</a:t>
            </a:r>
            <a:r>
              <a:rPr lang="en-US" sz="4400" b="1" dirty="0"/>
              <a:t> </a:t>
            </a:r>
            <a:r>
              <a:rPr lang="en-US" sz="4400" b="1" u="sng" dirty="0"/>
              <a:t>directing</a:t>
            </a:r>
            <a:r>
              <a:rPr lang="en-US" sz="4400" b="1" dirty="0"/>
              <a:t> the events of my life. There are no </a:t>
            </a:r>
            <a:r>
              <a:rPr lang="en-US" sz="4400" b="1" u="sng" dirty="0"/>
              <a:t>surprises</a:t>
            </a:r>
            <a:r>
              <a:rPr lang="en-US" sz="4400" b="1" dirty="0"/>
              <a:t> for Him!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8154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God wants to make </a:t>
            </a:r>
            <a:r>
              <a:rPr lang="en-US" sz="4400" b="1" u="sng" dirty="0"/>
              <a:t>me</a:t>
            </a:r>
            <a:r>
              <a:rPr lang="en-US" sz="4400" b="1" dirty="0"/>
              <a:t> new!</a:t>
            </a:r>
          </a:p>
          <a:p>
            <a:pPr lvl="1"/>
            <a:r>
              <a:rPr lang="en-US" sz="4000" b="1" dirty="0"/>
              <a:t>He wants to </a:t>
            </a:r>
            <a:r>
              <a:rPr lang="en-US" sz="4000" b="1" u="sng" dirty="0"/>
              <a:t>restore</a:t>
            </a:r>
            <a:r>
              <a:rPr lang="en-US" sz="4000" b="1" dirty="0"/>
              <a:t> my life!</a:t>
            </a:r>
          </a:p>
          <a:p>
            <a:pPr lvl="1"/>
            <a:r>
              <a:rPr lang="en-US" sz="4000" b="1" dirty="0"/>
              <a:t>He wants to </a:t>
            </a:r>
            <a:r>
              <a:rPr lang="en-US" sz="4000" b="1" u="sng" dirty="0"/>
              <a:t>sustain</a:t>
            </a:r>
            <a:r>
              <a:rPr lang="en-US" sz="4000" b="1" dirty="0"/>
              <a:t> my life!</a:t>
            </a:r>
          </a:p>
          <a:p>
            <a:pPr lvl="1"/>
            <a:r>
              <a:rPr lang="en-US" sz="4000" b="1" dirty="0"/>
              <a:t>He wants to make my life </a:t>
            </a:r>
            <a:r>
              <a:rPr lang="en-US" sz="4000" b="1" u="sng" dirty="0"/>
              <a:t>complete</a:t>
            </a:r>
            <a:r>
              <a:rPr lang="en-US" sz="4000" b="1" dirty="0"/>
              <a:t>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1257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that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4400" b="1" dirty="0" smtClean="0"/>
          </a:p>
          <a:p>
            <a:r>
              <a:rPr lang="en-US" sz="4400" b="1" dirty="0" smtClean="0"/>
              <a:t>God’s </a:t>
            </a:r>
            <a:r>
              <a:rPr lang="en-US" sz="4400" b="1" dirty="0"/>
              <a:t>work in my life will produce </a:t>
            </a:r>
            <a:r>
              <a:rPr lang="en-US" sz="4400" b="1" u="sng" dirty="0"/>
              <a:t>lasting</a:t>
            </a:r>
            <a:r>
              <a:rPr lang="en-US" sz="4400" b="1" dirty="0"/>
              <a:t> results, even beyond my life.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1484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2661</TotalTime>
  <Words>196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Decatur</vt:lpstr>
      <vt:lpstr>God is the Restorer of Life.</vt:lpstr>
      <vt:lpstr>God is the Restorer of Life.</vt:lpstr>
      <vt:lpstr>God is the Restorer of Life.</vt:lpstr>
      <vt:lpstr>God is the Restorer of Life.</vt:lpstr>
      <vt:lpstr>What does that mean to me?</vt:lpstr>
      <vt:lpstr>What does that mean to me?</vt:lpstr>
      <vt:lpstr>What does that mean to me?</vt:lpstr>
    </vt:vector>
  </TitlesOfParts>
  <Company>Shape Corp.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Pastor Trevor Guiles</cp:lastModifiedBy>
  <cp:revision>132</cp:revision>
  <dcterms:created xsi:type="dcterms:W3CDTF">2012-05-15T19:40:42Z</dcterms:created>
  <dcterms:modified xsi:type="dcterms:W3CDTF">2013-05-03T17:53:20Z</dcterms:modified>
</cp:coreProperties>
</file>