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EA131D0F-6982-44AB-B913-7667F3E668A8}"/>
    <pc:docChg chg="modSld">
      <pc:chgData name="Trevor Guiles" userId="23510a6ddb9179a9" providerId="LiveId" clId="{EA131D0F-6982-44AB-B913-7667F3E668A8}" dt="2022-11-03T18:48:39.820" v="54"/>
      <pc:docMkLst>
        <pc:docMk/>
      </pc:docMkLst>
      <pc:sldChg chg="modSp mod">
        <pc:chgData name="Trevor Guiles" userId="23510a6ddb9179a9" providerId="LiveId" clId="{EA131D0F-6982-44AB-B913-7667F3E668A8}" dt="2022-11-03T17:43:48.093" v="33" actId="20577"/>
        <pc:sldMkLst>
          <pc:docMk/>
          <pc:sldMk cId="1372860491" sldId="256"/>
        </pc:sldMkLst>
        <pc:spChg chg="mod">
          <ac:chgData name="Trevor Guiles" userId="23510a6ddb9179a9" providerId="LiveId" clId="{EA131D0F-6982-44AB-B913-7667F3E668A8}" dt="2022-11-03T17:43:48.093" v="33" actId="20577"/>
          <ac:spMkLst>
            <pc:docMk/>
            <pc:sldMk cId="1372860491" sldId="256"/>
            <ac:spMk id="2" creationId="{22BC08C0-DD25-D0D8-CFD8-43058EF419BF}"/>
          </ac:spMkLst>
        </pc:spChg>
        <pc:spChg chg="mod">
          <ac:chgData name="Trevor Guiles" userId="23510a6ddb9179a9" providerId="LiveId" clId="{EA131D0F-6982-44AB-B913-7667F3E668A8}" dt="2022-11-03T17:43:36.445" v="1" actId="6549"/>
          <ac:spMkLst>
            <pc:docMk/>
            <pc:sldMk cId="1372860491" sldId="256"/>
            <ac:spMk id="3" creationId="{8538DAD6-659E-A675-3048-0B47871E0F3C}"/>
          </ac:spMkLst>
        </pc:spChg>
      </pc:sldChg>
      <pc:sldChg chg="modSp mod">
        <pc:chgData name="Trevor Guiles" userId="23510a6ddb9179a9" providerId="LiveId" clId="{EA131D0F-6982-44AB-B913-7667F3E668A8}" dt="2022-11-03T18:47:13.118" v="42" actId="115"/>
        <pc:sldMkLst>
          <pc:docMk/>
          <pc:sldMk cId="4225274310" sldId="257"/>
        </pc:sldMkLst>
        <pc:spChg chg="mod">
          <ac:chgData name="Trevor Guiles" userId="23510a6ddb9179a9" providerId="LiveId" clId="{EA131D0F-6982-44AB-B913-7667F3E668A8}" dt="2022-11-03T18:47:13.118" v="42" actId="115"/>
          <ac:spMkLst>
            <pc:docMk/>
            <pc:sldMk cId="4225274310" sldId="257"/>
            <ac:spMk id="2" creationId="{C741D365-8DD2-670B-9629-24713E19D983}"/>
          </ac:spMkLst>
        </pc:spChg>
      </pc:sldChg>
      <pc:sldChg chg="modSp mod">
        <pc:chgData name="Trevor Guiles" userId="23510a6ddb9179a9" providerId="LiveId" clId="{EA131D0F-6982-44AB-B913-7667F3E668A8}" dt="2022-11-03T18:47:10.167" v="41" actId="115"/>
        <pc:sldMkLst>
          <pc:docMk/>
          <pc:sldMk cId="2335914410" sldId="258"/>
        </pc:sldMkLst>
        <pc:spChg chg="mod">
          <ac:chgData name="Trevor Guiles" userId="23510a6ddb9179a9" providerId="LiveId" clId="{EA131D0F-6982-44AB-B913-7667F3E668A8}" dt="2022-11-03T18:47:10.167" v="41" actId="115"/>
          <ac:spMkLst>
            <pc:docMk/>
            <pc:sldMk cId="2335914410" sldId="258"/>
            <ac:spMk id="2" creationId="{C741D365-8DD2-670B-9629-24713E19D983}"/>
          </ac:spMkLst>
        </pc:spChg>
      </pc:sldChg>
      <pc:sldChg chg="modSp mod">
        <pc:chgData name="Trevor Guiles" userId="23510a6ddb9179a9" providerId="LiveId" clId="{EA131D0F-6982-44AB-B913-7667F3E668A8}" dt="2022-11-03T18:47:44.247" v="49" actId="115"/>
        <pc:sldMkLst>
          <pc:docMk/>
          <pc:sldMk cId="515228950" sldId="259"/>
        </pc:sldMkLst>
        <pc:spChg chg="mod">
          <ac:chgData name="Trevor Guiles" userId="23510a6ddb9179a9" providerId="LiveId" clId="{EA131D0F-6982-44AB-B913-7667F3E668A8}" dt="2022-11-03T18:47:44.247" v="49" actId="115"/>
          <ac:spMkLst>
            <pc:docMk/>
            <pc:sldMk cId="515228950" sldId="259"/>
            <ac:spMk id="2" creationId="{C741D365-8DD2-670B-9629-24713E19D983}"/>
          </ac:spMkLst>
        </pc:spChg>
      </pc:sldChg>
      <pc:sldChg chg="modSp mod">
        <pc:chgData name="Trevor Guiles" userId="23510a6ddb9179a9" providerId="LiveId" clId="{EA131D0F-6982-44AB-B913-7667F3E668A8}" dt="2022-11-03T18:47:56.118" v="50"/>
        <pc:sldMkLst>
          <pc:docMk/>
          <pc:sldMk cId="2195109487" sldId="260"/>
        </pc:sldMkLst>
        <pc:spChg chg="mod">
          <ac:chgData name="Trevor Guiles" userId="23510a6ddb9179a9" providerId="LiveId" clId="{EA131D0F-6982-44AB-B913-7667F3E668A8}" dt="2022-11-03T18:47:56.118" v="50"/>
          <ac:spMkLst>
            <pc:docMk/>
            <pc:sldMk cId="2195109487" sldId="260"/>
            <ac:spMk id="2" creationId="{C741D365-8DD2-670B-9629-24713E19D983}"/>
          </ac:spMkLst>
        </pc:spChg>
      </pc:sldChg>
      <pc:sldChg chg="modSp mod">
        <pc:chgData name="Trevor Guiles" userId="23510a6ddb9179a9" providerId="LiveId" clId="{EA131D0F-6982-44AB-B913-7667F3E668A8}" dt="2022-11-03T18:48:05.481" v="51"/>
        <pc:sldMkLst>
          <pc:docMk/>
          <pc:sldMk cId="1140214659" sldId="261"/>
        </pc:sldMkLst>
        <pc:spChg chg="mod">
          <ac:chgData name="Trevor Guiles" userId="23510a6ddb9179a9" providerId="LiveId" clId="{EA131D0F-6982-44AB-B913-7667F3E668A8}" dt="2022-11-03T18:48:05.481" v="51"/>
          <ac:spMkLst>
            <pc:docMk/>
            <pc:sldMk cId="1140214659" sldId="261"/>
            <ac:spMk id="2" creationId="{C741D365-8DD2-670B-9629-24713E19D983}"/>
          </ac:spMkLst>
        </pc:spChg>
      </pc:sldChg>
      <pc:sldChg chg="modSp mod">
        <pc:chgData name="Trevor Guiles" userId="23510a6ddb9179a9" providerId="LiveId" clId="{EA131D0F-6982-44AB-B913-7667F3E668A8}" dt="2022-11-03T18:48:17.296" v="52"/>
        <pc:sldMkLst>
          <pc:docMk/>
          <pc:sldMk cId="668817168" sldId="262"/>
        </pc:sldMkLst>
        <pc:spChg chg="mod">
          <ac:chgData name="Trevor Guiles" userId="23510a6ddb9179a9" providerId="LiveId" clId="{EA131D0F-6982-44AB-B913-7667F3E668A8}" dt="2022-11-03T18:48:17.296" v="52"/>
          <ac:spMkLst>
            <pc:docMk/>
            <pc:sldMk cId="668817168" sldId="262"/>
            <ac:spMk id="2" creationId="{C741D365-8DD2-670B-9629-24713E19D983}"/>
          </ac:spMkLst>
        </pc:spChg>
      </pc:sldChg>
      <pc:sldChg chg="modSp mod">
        <pc:chgData name="Trevor Guiles" userId="23510a6ddb9179a9" providerId="LiveId" clId="{EA131D0F-6982-44AB-B913-7667F3E668A8}" dt="2022-11-03T18:48:27.560" v="53"/>
        <pc:sldMkLst>
          <pc:docMk/>
          <pc:sldMk cId="759859964" sldId="263"/>
        </pc:sldMkLst>
        <pc:spChg chg="mod">
          <ac:chgData name="Trevor Guiles" userId="23510a6ddb9179a9" providerId="LiveId" clId="{EA131D0F-6982-44AB-B913-7667F3E668A8}" dt="2022-11-03T18:48:27.560" v="53"/>
          <ac:spMkLst>
            <pc:docMk/>
            <pc:sldMk cId="759859964" sldId="263"/>
            <ac:spMk id="2" creationId="{C741D365-8DD2-670B-9629-24713E19D983}"/>
          </ac:spMkLst>
        </pc:spChg>
      </pc:sldChg>
      <pc:sldChg chg="modSp mod">
        <pc:chgData name="Trevor Guiles" userId="23510a6ddb9179a9" providerId="LiveId" clId="{EA131D0F-6982-44AB-B913-7667F3E668A8}" dt="2022-11-03T18:48:39.820" v="54"/>
        <pc:sldMkLst>
          <pc:docMk/>
          <pc:sldMk cId="2310620715" sldId="264"/>
        </pc:sldMkLst>
        <pc:spChg chg="mod">
          <ac:chgData name="Trevor Guiles" userId="23510a6ddb9179a9" providerId="LiveId" clId="{EA131D0F-6982-44AB-B913-7667F3E668A8}" dt="2022-11-03T18:48:39.820" v="54"/>
          <ac:spMkLst>
            <pc:docMk/>
            <pc:sldMk cId="2310620715" sldId="264"/>
            <ac:spMk id="2" creationId="{C741D365-8DD2-670B-9629-24713E19D983}"/>
          </ac:spMkLst>
        </pc:spChg>
      </pc:sldChg>
      <pc:sldChg chg="modSp mod">
        <pc:chgData name="Trevor Guiles" userId="23510a6ddb9179a9" providerId="LiveId" clId="{EA131D0F-6982-44AB-B913-7667F3E668A8}" dt="2022-11-03T18:47:27.183" v="45" actId="115"/>
        <pc:sldMkLst>
          <pc:docMk/>
          <pc:sldMk cId="552195971" sldId="266"/>
        </pc:sldMkLst>
        <pc:spChg chg="mod">
          <ac:chgData name="Trevor Guiles" userId="23510a6ddb9179a9" providerId="LiveId" clId="{EA131D0F-6982-44AB-B913-7667F3E668A8}" dt="2022-11-03T18:47:27.183" v="45" actId="115"/>
          <ac:spMkLst>
            <pc:docMk/>
            <pc:sldMk cId="552195971" sldId="266"/>
            <ac:spMk id="2" creationId="{C741D365-8DD2-670B-9629-24713E19D9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CC72-5407-FD32-9744-BDAD0EAAE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B3D59-398B-FD79-D982-C75301023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74DA-EE48-2922-0704-800FD772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3E08-45F0-C5C6-1E8E-43B2B217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62920-D6D4-046E-BE79-40237B72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0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B1578-42CA-2D53-2FA9-A682C540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9950A-63C6-ABE0-F07D-8694C773F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053D9-FE8A-4183-D0CC-24CF24A7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DADC2-A236-20F8-1D0D-93B48F2E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D1486-7CD9-43DF-3C8F-5C609C63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4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D5E72-E5FB-C3DA-01A3-63A590678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6B063-7197-DE34-22B4-F0FF38A92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A47C4-EC15-04B9-5EBD-AE98A82A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43416-B3C1-595C-E226-19A59FDB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47433-8548-8092-436C-D7F07938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369D-0FD5-2E18-2927-B17AD759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AB42-15ED-08EE-E4C5-4785B786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3DE7E-733C-D68D-5376-C7C5CF8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18444-883C-93C2-1327-F866D6E1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8AC1-F762-08AB-3674-34100F24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2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4E3D-5704-5DBE-C477-B4D9599C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9AD3A-9585-E31F-1AA3-2F9A84FBA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5DA25-FDC2-495C-3013-C44FBC48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6AF78-22DE-E07C-9FE9-B9A78B85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968F6-C998-D42D-D66B-D613B63A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F95F-8C17-5E7C-FB55-493C8CC5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39DB6-E374-4717-D625-440AE2F1B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E218A-32C6-8B2E-515A-0F60ED1A1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1A5EF-3898-CC57-63B6-C833C4E4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EFE34-50AD-0437-3AC8-718093A8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83163-DEC5-7155-4A06-FDFE3A96A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1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67D38-729A-8EC6-3EB8-14ACDE16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F77AE-79AE-F10D-9C38-AF7EF9EAD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0B4DD-9CA4-0688-F8E1-384907649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0F502-28C9-79D8-48E9-1C6462C9C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3C726-9D26-04E2-C538-8B58BF932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538BB-601B-8444-14ED-CEC20910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C41F2-4B94-1DE2-30B5-B6F04533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E590B-8595-AE44-66B3-16ADFDE8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2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BF7B-6B5B-CA76-DF0E-1D392833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05069-9678-A491-AF42-BF3AA8C1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A5529-8FA2-AA49-08A3-FA4C5E19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398DF-3176-1C3A-0DF8-D0D603D7C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5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94D12-6BFC-2835-6FC7-3C6832331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6524E6-8A21-B765-2122-4B8E1B5A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8695F-8D52-5F7D-1055-3964B21A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42C6-BC82-2EC8-AD99-493B8AB62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8A56-CB96-B711-81D0-3093169FB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73565-04A1-1D3D-C607-8EF5F5864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E3EE9-DC2E-0241-B9D8-1E13D0D9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B8045-EB7B-5081-DC46-3B3E54C8B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ACC8B-F5D3-54C1-CC69-C8F0E3A9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0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00DD-959A-D966-83E9-F7427490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BE528-DF70-684B-E491-287149A61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3CCC6-DA5D-FAEE-22A7-E3A4E4076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C779B-DD6A-25BA-FF69-D72BB5D7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DFBBD-DE5B-02D5-7EDB-D4679295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93611-5F3C-E49F-FC61-FB75611C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exels.com/photo/blurry-buildings-city-dark-516018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5D749-B6CD-1243-7A28-136652E1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F52F5-95EC-AD15-AC94-A5447B822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6608D-F9D3-3FC4-5432-D4F9CF542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676E-30A2-45A8-B270-87EBFB83C55D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CE315-6D4E-5345-9D5C-D653B8FFB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1DE8-B4DF-1A89-000D-A501606F8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1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08C0-DD25-D0D8-CFD8-43058EF41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455" y="962971"/>
            <a:ext cx="10712741" cy="2387600"/>
          </a:xfrm>
        </p:spPr>
        <p:txBody>
          <a:bodyPr>
            <a:noAutofit/>
          </a:bodyPr>
          <a:lstStyle/>
          <a:p>
            <a: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Seeing Things Clearer:</a:t>
            </a:r>
            <a:b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</a:br>
            <a: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Praise God for His Sovereignty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8DAD6-659E-A675-3048-0B47871E0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Habakkuk 3</a:t>
            </a:r>
          </a:p>
        </p:txBody>
      </p:sp>
    </p:spTree>
    <p:extLst>
      <p:ext uri="{BB962C8B-B14F-4D97-AF65-F5344CB8AC3E}">
        <p14:creationId xmlns:p14="http://schemas.microsoft.com/office/powerpoint/2010/main" val="137286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God fights for those who are His!</a:t>
            </a:r>
          </a:p>
        </p:txBody>
      </p:sp>
    </p:spTree>
    <p:extLst>
      <p:ext uri="{BB962C8B-B14F-4D97-AF65-F5344CB8AC3E}">
        <p14:creationId xmlns:p14="http://schemas.microsoft.com/office/powerpoint/2010/main" val="75985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Our response should be humble faith and dependence!</a:t>
            </a:r>
          </a:p>
        </p:txBody>
      </p:sp>
    </p:spTree>
    <p:extLst>
      <p:ext uri="{BB962C8B-B14F-4D97-AF65-F5344CB8AC3E}">
        <p14:creationId xmlns:p14="http://schemas.microsoft.com/office/powerpoint/2010/main" val="231062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God is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awesome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2527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God is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unrivaled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591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God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fights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 for His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people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19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Habakkuk’s response of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humble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faith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522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8C1299-9BD2-B029-D53A-444D4A5ED4B1}"/>
              </a:ext>
            </a:extLst>
          </p:cNvPr>
          <p:cNvSpPr/>
          <p:nvPr/>
        </p:nvSpPr>
        <p:spPr>
          <a:xfrm>
            <a:off x="780516" y="197346"/>
            <a:ext cx="10630969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 w="1905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Amasis MT Pro Black" panose="02040A04050005020304" pitchFamily="18" charset="0"/>
              </a:rPr>
              <a:t>What does that mean to me?</a:t>
            </a:r>
          </a:p>
        </p:txBody>
      </p:sp>
    </p:spTree>
    <p:extLst>
      <p:ext uri="{BB962C8B-B14F-4D97-AF65-F5344CB8AC3E}">
        <p14:creationId xmlns:p14="http://schemas.microsoft.com/office/powerpoint/2010/main" val="247190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I need to live in awe of God!</a:t>
            </a:r>
          </a:p>
        </p:txBody>
      </p:sp>
    </p:spTree>
    <p:extLst>
      <p:ext uri="{BB962C8B-B14F-4D97-AF65-F5344CB8AC3E}">
        <p14:creationId xmlns:p14="http://schemas.microsoft.com/office/powerpoint/2010/main" val="219510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If I am not amazed at God, I don’t know Him well!</a:t>
            </a:r>
          </a:p>
        </p:txBody>
      </p:sp>
    </p:spTree>
    <p:extLst>
      <p:ext uri="{BB962C8B-B14F-4D97-AF65-F5344CB8AC3E}">
        <p14:creationId xmlns:p14="http://schemas.microsoft.com/office/powerpoint/2010/main" val="114021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Nobody can stand against God.</a:t>
            </a:r>
          </a:p>
        </p:txBody>
      </p:sp>
    </p:spTree>
    <p:extLst>
      <p:ext uri="{BB962C8B-B14F-4D97-AF65-F5344CB8AC3E}">
        <p14:creationId xmlns:p14="http://schemas.microsoft.com/office/powerpoint/2010/main" val="66881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85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Amasis MT Pro Black</vt:lpstr>
      <vt:lpstr>Arial</vt:lpstr>
      <vt:lpstr>Calibri</vt:lpstr>
      <vt:lpstr>Calibri Light</vt:lpstr>
      <vt:lpstr>Office Theme</vt:lpstr>
      <vt:lpstr>Seeing Things Clearer: Praise God for His Sovereignty</vt:lpstr>
      <vt:lpstr>God is awesome!</vt:lpstr>
      <vt:lpstr>God is unrivaled!</vt:lpstr>
      <vt:lpstr>God fights for His people.</vt:lpstr>
      <vt:lpstr>Habakkuk’s response of humble faith.</vt:lpstr>
      <vt:lpstr>PowerPoint Presentation</vt:lpstr>
      <vt:lpstr>I need to live in awe of God!</vt:lpstr>
      <vt:lpstr>If I am not amazed at God, I don’t know Him well!</vt:lpstr>
      <vt:lpstr>Nobody can stand against God.</vt:lpstr>
      <vt:lpstr>God fights for those who are His!</vt:lpstr>
      <vt:lpstr>Our response should be humble faith and dependence!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Things Clearer: Why is the World Unjust?</dc:title>
  <dc:creator>Trevor Guiles</dc:creator>
  <cp:lastModifiedBy>Trevor Guiles</cp:lastModifiedBy>
  <cp:revision>3</cp:revision>
  <dcterms:created xsi:type="dcterms:W3CDTF">2022-10-13T19:47:00Z</dcterms:created>
  <dcterms:modified xsi:type="dcterms:W3CDTF">2022-11-03T18:48:43Z</dcterms:modified>
</cp:coreProperties>
</file>