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A180AD-5CD8-4AF0-9783-6C88E8BD711C}" v="1" dt="2022-10-13T20:03:23.2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evor Guiles" userId="23510a6ddb9179a9" providerId="LiveId" clId="{09A180AD-5CD8-4AF0-9783-6C88E8BD711C}"/>
    <pc:docChg chg="custSel addSld delSld modSld">
      <pc:chgData name="Trevor Guiles" userId="23510a6ddb9179a9" providerId="LiveId" clId="{09A180AD-5CD8-4AF0-9783-6C88E8BD711C}" dt="2022-10-13T20:24:44.310" v="113" actId="403"/>
      <pc:docMkLst>
        <pc:docMk/>
      </pc:docMkLst>
      <pc:sldChg chg="modSp mod">
        <pc:chgData name="Trevor Guiles" userId="23510a6ddb9179a9" providerId="LiveId" clId="{09A180AD-5CD8-4AF0-9783-6C88E8BD711C}" dt="2022-10-13T20:22:43.034" v="93" actId="1582"/>
        <pc:sldMkLst>
          <pc:docMk/>
          <pc:sldMk cId="1372860491" sldId="256"/>
        </pc:sldMkLst>
        <pc:spChg chg="mod">
          <ac:chgData name="Trevor Guiles" userId="23510a6ddb9179a9" providerId="LiveId" clId="{09A180AD-5CD8-4AF0-9783-6C88E8BD711C}" dt="2022-10-13T20:22:31.570" v="92" actId="1582"/>
          <ac:spMkLst>
            <pc:docMk/>
            <pc:sldMk cId="1372860491" sldId="256"/>
            <ac:spMk id="2" creationId="{22BC08C0-DD25-D0D8-CFD8-43058EF419BF}"/>
          </ac:spMkLst>
        </pc:spChg>
        <pc:spChg chg="mod">
          <ac:chgData name="Trevor Guiles" userId="23510a6ddb9179a9" providerId="LiveId" clId="{09A180AD-5CD8-4AF0-9783-6C88E8BD711C}" dt="2022-10-13T20:22:43.034" v="93" actId="1582"/>
          <ac:spMkLst>
            <pc:docMk/>
            <pc:sldMk cId="1372860491" sldId="256"/>
            <ac:spMk id="3" creationId="{8538DAD6-659E-A675-3048-0B47871E0F3C}"/>
          </ac:spMkLst>
        </pc:spChg>
      </pc:sldChg>
      <pc:sldChg chg="delSp modSp new mod">
        <pc:chgData name="Trevor Guiles" userId="23510a6ddb9179a9" providerId="LiveId" clId="{09A180AD-5CD8-4AF0-9783-6C88E8BD711C}" dt="2022-10-13T20:24:34.662" v="109" actId="403"/>
        <pc:sldMkLst>
          <pc:docMk/>
          <pc:sldMk cId="4225274310" sldId="257"/>
        </pc:sldMkLst>
        <pc:spChg chg="mod">
          <ac:chgData name="Trevor Guiles" userId="23510a6ddb9179a9" providerId="LiveId" clId="{09A180AD-5CD8-4AF0-9783-6C88E8BD711C}" dt="2022-10-13T20:24:34.662" v="109" actId="403"/>
          <ac:spMkLst>
            <pc:docMk/>
            <pc:sldMk cId="4225274310" sldId="257"/>
            <ac:spMk id="2" creationId="{C741D365-8DD2-670B-9629-24713E19D983}"/>
          </ac:spMkLst>
        </pc:spChg>
        <pc:spChg chg="del">
          <ac:chgData name="Trevor Guiles" userId="23510a6ddb9179a9" providerId="LiveId" clId="{09A180AD-5CD8-4AF0-9783-6C88E8BD711C}" dt="2022-10-13T19:59:21.908" v="16" actId="478"/>
          <ac:spMkLst>
            <pc:docMk/>
            <pc:sldMk cId="4225274310" sldId="257"/>
            <ac:spMk id="3" creationId="{2C181C21-5A04-C2F9-C5D3-BD04C7D03A57}"/>
          </ac:spMkLst>
        </pc:spChg>
      </pc:sldChg>
      <pc:sldChg chg="modSp add mod">
        <pc:chgData name="Trevor Guiles" userId="23510a6ddb9179a9" providerId="LiveId" clId="{09A180AD-5CD8-4AF0-9783-6C88E8BD711C}" dt="2022-10-13T20:24:40.165" v="111" actId="403"/>
        <pc:sldMkLst>
          <pc:docMk/>
          <pc:sldMk cId="2335914410" sldId="258"/>
        </pc:sldMkLst>
        <pc:spChg chg="mod">
          <ac:chgData name="Trevor Guiles" userId="23510a6ddb9179a9" providerId="LiveId" clId="{09A180AD-5CD8-4AF0-9783-6C88E8BD711C}" dt="2022-10-13T20:24:40.165" v="111" actId="403"/>
          <ac:spMkLst>
            <pc:docMk/>
            <pc:sldMk cId="2335914410" sldId="258"/>
            <ac:spMk id="2" creationId="{C741D365-8DD2-670B-9629-24713E19D983}"/>
          </ac:spMkLst>
        </pc:spChg>
      </pc:sldChg>
      <pc:sldChg chg="modSp add mod">
        <pc:chgData name="Trevor Guiles" userId="23510a6ddb9179a9" providerId="LiveId" clId="{09A180AD-5CD8-4AF0-9783-6C88E8BD711C}" dt="2022-10-13T20:24:44.310" v="113" actId="403"/>
        <pc:sldMkLst>
          <pc:docMk/>
          <pc:sldMk cId="515228950" sldId="259"/>
        </pc:sldMkLst>
        <pc:spChg chg="mod">
          <ac:chgData name="Trevor Guiles" userId="23510a6ddb9179a9" providerId="LiveId" clId="{09A180AD-5CD8-4AF0-9783-6C88E8BD711C}" dt="2022-10-13T20:24:44.310" v="113" actId="403"/>
          <ac:spMkLst>
            <pc:docMk/>
            <pc:sldMk cId="515228950" sldId="259"/>
            <ac:spMk id="2" creationId="{C741D365-8DD2-670B-9629-24713E19D983}"/>
          </ac:spMkLst>
        </pc:spChg>
      </pc:sldChg>
      <pc:sldChg chg="modSp add mod">
        <pc:chgData name="Trevor Guiles" userId="23510a6ddb9179a9" providerId="LiveId" clId="{09A180AD-5CD8-4AF0-9783-6C88E8BD711C}" dt="2022-10-13T20:24:06.341" v="103" actId="403"/>
        <pc:sldMkLst>
          <pc:docMk/>
          <pc:sldMk cId="2195109487" sldId="260"/>
        </pc:sldMkLst>
        <pc:spChg chg="mod">
          <ac:chgData name="Trevor Guiles" userId="23510a6ddb9179a9" providerId="LiveId" clId="{09A180AD-5CD8-4AF0-9783-6C88E8BD711C}" dt="2022-10-13T20:24:06.341" v="103" actId="403"/>
          <ac:spMkLst>
            <pc:docMk/>
            <pc:sldMk cId="2195109487" sldId="260"/>
            <ac:spMk id="2" creationId="{C741D365-8DD2-670B-9629-24713E19D983}"/>
          </ac:spMkLst>
        </pc:spChg>
      </pc:sldChg>
      <pc:sldChg chg="modSp add mod">
        <pc:chgData name="Trevor Guiles" userId="23510a6ddb9179a9" providerId="LiveId" clId="{09A180AD-5CD8-4AF0-9783-6C88E8BD711C}" dt="2022-10-13T20:24:11.957" v="104" actId="403"/>
        <pc:sldMkLst>
          <pc:docMk/>
          <pc:sldMk cId="1140214659" sldId="261"/>
        </pc:sldMkLst>
        <pc:spChg chg="mod">
          <ac:chgData name="Trevor Guiles" userId="23510a6ddb9179a9" providerId="LiveId" clId="{09A180AD-5CD8-4AF0-9783-6C88E8BD711C}" dt="2022-10-13T20:24:11.957" v="104" actId="403"/>
          <ac:spMkLst>
            <pc:docMk/>
            <pc:sldMk cId="1140214659" sldId="261"/>
            <ac:spMk id="2" creationId="{C741D365-8DD2-670B-9629-24713E19D983}"/>
          </ac:spMkLst>
        </pc:spChg>
      </pc:sldChg>
      <pc:sldChg chg="add del">
        <pc:chgData name="Trevor Guiles" userId="23510a6ddb9179a9" providerId="LiveId" clId="{09A180AD-5CD8-4AF0-9783-6C88E8BD711C}" dt="2022-10-13T20:01:16.647" v="36" actId="47"/>
        <pc:sldMkLst>
          <pc:docMk/>
          <pc:sldMk cId="3641160764" sldId="261"/>
        </pc:sldMkLst>
      </pc:sldChg>
      <pc:sldChg chg="add del">
        <pc:chgData name="Trevor Guiles" userId="23510a6ddb9179a9" providerId="LiveId" clId="{09A180AD-5CD8-4AF0-9783-6C88E8BD711C}" dt="2022-10-13T20:01:17.220" v="37" actId="47"/>
        <pc:sldMkLst>
          <pc:docMk/>
          <pc:sldMk cId="368719531" sldId="262"/>
        </pc:sldMkLst>
      </pc:sldChg>
      <pc:sldChg chg="modSp add mod">
        <pc:chgData name="Trevor Guiles" userId="23510a6ddb9179a9" providerId="LiveId" clId="{09A180AD-5CD8-4AF0-9783-6C88E8BD711C}" dt="2022-10-13T20:24:15.549" v="105" actId="403"/>
        <pc:sldMkLst>
          <pc:docMk/>
          <pc:sldMk cId="668817168" sldId="262"/>
        </pc:sldMkLst>
        <pc:spChg chg="mod">
          <ac:chgData name="Trevor Guiles" userId="23510a6ddb9179a9" providerId="LiveId" clId="{09A180AD-5CD8-4AF0-9783-6C88E8BD711C}" dt="2022-10-13T20:24:15.549" v="105" actId="403"/>
          <ac:spMkLst>
            <pc:docMk/>
            <pc:sldMk cId="668817168" sldId="262"/>
            <ac:spMk id="2" creationId="{C741D365-8DD2-670B-9629-24713E19D983}"/>
          </ac:spMkLst>
        </pc:spChg>
      </pc:sldChg>
      <pc:sldChg chg="modSp add mod">
        <pc:chgData name="Trevor Guiles" userId="23510a6ddb9179a9" providerId="LiveId" clId="{09A180AD-5CD8-4AF0-9783-6C88E8BD711C}" dt="2022-10-13T20:24:22.382" v="106" actId="403"/>
        <pc:sldMkLst>
          <pc:docMk/>
          <pc:sldMk cId="759859964" sldId="263"/>
        </pc:sldMkLst>
        <pc:spChg chg="mod">
          <ac:chgData name="Trevor Guiles" userId="23510a6ddb9179a9" providerId="LiveId" clId="{09A180AD-5CD8-4AF0-9783-6C88E8BD711C}" dt="2022-10-13T20:24:22.382" v="106" actId="403"/>
          <ac:spMkLst>
            <pc:docMk/>
            <pc:sldMk cId="759859964" sldId="263"/>
            <ac:spMk id="2" creationId="{C741D365-8DD2-670B-9629-24713E19D983}"/>
          </ac:spMkLst>
        </pc:spChg>
      </pc:sldChg>
      <pc:sldChg chg="add del">
        <pc:chgData name="Trevor Guiles" userId="23510a6ddb9179a9" providerId="LiveId" clId="{09A180AD-5CD8-4AF0-9783-6C88E8BD711C}" dt="2022-10-13T20:01:17.668" v="38" actId="47"/>
        <pc:sldMkLst>
          <pc:docMk/>
          <pc:sldMk cId="1685504831" sldId="263"/>
        </pc:sldMkLst>
      </pc:sldChg>
      <pc:sldChg chg="modSp add mod">
        <pc:chgData name="Trevor Guiles" userId="23510a6ddb9179a9" providerId="LiveId" clId="{09A180AD-5CD8-4AF0-9783-6C88E8BD711C}" dt="2022-10-13T20:24:26.293" v="107" actId="403"/>
        <pc:sldMkLst>
          <pc:docMk/>
          <pc:sldMk cId="2310620715" sldId="264"/>
        </pc:sldMkLst>
        <pc:spChg chg="mod">
          <ac:chgData name="Trevor Guiles" userId="23510a6ddb9179a9" providerId="LiveId" clId="{09A180AD-5CD8-4AF0-9783-6C88E8BD711C}" dt="2022-10-13T20:24:26.293" v="107" actId="403"/>
          <ac:spMkLst>
            <pc:docMk/>
            <pc:sldMk cId="2310620715" sldId="264"/>
            <ac:spMk id="2" creationId="{C741D365-8DD2-670B-9629-24713E19D983}"/>
          </ac:spMkLst>
        </pc:spChg>
      </pc:sldChg>
      <pc:sldChg chg="add del">
        <pc:chgData name="Trevor Guiles" userId="23510a6ddb9179a9" providerId="LiveId" clId="{09A180AD-5CD8-4AF0-9783-6C88E8BD711C}" dt="2022-10-13T20:01:18.085" v="39" actId="47"/>
        <pc:sldMkLst>
          <pc:docMk/>
          <pc:sldMk cId="2496813014" sldId="264"/>
        </pc:sldMkLst>
      </pc:sldChg>
      <pc:sldChg chg="addSp modSp new mod">
        <pc:chgData name="Trevor Guiles" userId="23510a6ddb9179a9" providerId="LiveId" clId="{09A180AD-5CD8-4AF0-9783-6C88E8BD711C}" dt="2022-10-13T20:23:11.753" v="97" actId="1582"/>
        <pc:sldMkLst>
          <pc:docMk/>
          <pc:sldMk cId="2471905491" sldId="265"/>
        </pc:sldMkLst>
        <pc:spChg chg="add mod">
          <ac:chgData name="Trevor Guiles" userId="23510a6ddb9179a9" providerId="LiveId" clId="{09A180AD-5CD8-4AF0-9783-6C88E8BD711C}" dt="2022-10-13T20:23:11.753" v="97" actId="1582"/>
          <ac:spMkLst>
            <pc:docMk/>
            <pc:sldMk cId="2471905491" sldId="265"/>
            <ac:spMk id="2" creationId="{2E8C1299-9BD2-B029-D53A-444D4A5ED4B1}"/>
          </ac:spMkLst>
        </pc:spChg>
      </pc:sldChg>
      <pc:sldChg chg="add del">
        <pc:chgData name="Trevor Guiles" userId="23510a6ddb9179a9" providerId="LiveId" clId="{09A180AD-5CD8-4AF0-9783-6C88E8BD711C}" dt="2022-10-13T20:01:18.610" v="40" actId="47"/>
        <pc:sldMkLst>
          <pc:docMk/>
          <pc:sldMk cId="2908937868" sldId="26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9CC72-5407-FD32-9744-BDAD0EAAE9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4B3D59-398B-FD79-D982-C753010234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674DA-EE48-2922-0704-800FD772D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676E-30A2-45A8-B270-87EBFB83C55D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DA3E08-45F0-C5C6-1E8E-43B2B217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162920-D6D4-046E-BE79-40237B720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D50D-AC95-473A-ABCD-9CA5BA49B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807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B1578-42CA-2D53-2FA9-A682C540E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69950A-63C6-ABE0-F07D-8694C773F6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053D9-FE8A-4183-D0CC-24CF24A70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676E-30A2-45A8-B270-87EBFB83C55D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1DADC2-A236-20F8-1D0D-93B48F2EE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D1486-7CD9-43DF-3C8F-5C609C63C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D50D-AC95-473A-ABCD-9CA5BA49B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42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9D5E72-E5FB-C3DA-01A3-63A590678E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A6B063-7197-DE34-22B4-F0FF38A92B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AA47C4-EC15-04B9-5EBD-AE98A82AC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676E-30A2-45A8-B270-87EBFB83C55D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343416-B3C1-595C-E226-19A59FDB6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D47433-8548-8092-436C-D7F079388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D50D-AC95-473A-ABCD-9CA5BA49B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230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1369D-0FD5-2E18-2927-B17AD7598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AB42-15ED-08EE-E4C5-4785B786B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C3DE7E-733C-D68D-5376-C7C5CF817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676E-30A2-45A8-B270-87EBFB83C55D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18444-883C-93C2-1327-F866D6E13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D8AC1-F762-08AB-3674-34100F245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D50D-AC95-473A-ABCD-9CA5BA49B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727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64E3D-5704-5DBE-C477-B4D9599CE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19AD3A-9585-E31F-1AA3-2F9A84FBAC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45DA25-FDC2-495C-3013-C44FBC482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676E-30A2-45A8-B270-87EBFB83C55D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36AF78-22DE-E07C-9FE9-B9A78B859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968F6-C998-D42D-D66B-D613B63AC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D50D-AC95-473A-ABCD-9CA5BA49B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27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2F95F-8C17-5E7C-FB55-493C8CC56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39DB6-E374-4717-D625-440AE2F1BA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EE218A-32C6-8B2E-515A-0F60ED1A1C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11A5EF-3898-CC57-63B6-C833C4E41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676E-30A2-45A8-B270-87EBFB83C55D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7EFE34-50AD-0437-3AC8-718093A88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283163-DEC5-7155-4A06-FDFE3A96A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D50D-AC95-473A-ABCD-9CA5BA49B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513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67D38-729A-8EC6-3EB8-14ACDE168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5F77AE-79AE-F10D-9C38-AF7EF9EAD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E0B4DD-9CA4-0688-F8E1-3849076496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D0F502-28C9-79D8-48E9-1C6462C9C3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13C726-9D26-04E2-C538-8B58BF9327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0538BB-601B-8444-14ED-CEC209105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676E-30A2-45A8-B270-87EBFB83C55D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8C41F2-4B94-1DE2-30B5-B6F045331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2E590B-8595-AE44-66B3-16ADFDE8F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D50D-AC95-473A-ABCD-9CA5BA49B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621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0BF7B-6B5B-CA76-DF0E-1D3928331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05069-9678-A491-AF42-BF3AA8C13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676E-30A2-45A8-B270-87EBFB83C55D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FA5529-8FA2-AA49-08A3-FA4C5E19C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1398DF-3176-1C3A-0DF8-D0D603D7C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D50D-AC95-473A-ABCD-9CA5BA49B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454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C94D12-6BFC-2835-6FC7-3C6832331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676E-30A2-45A8-B270-87EBFB83C55D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6524E6-8A21-B765-2122-4B8E1B5A6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18695F-8D52-5F7D-1055-3964B21A2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D50D-AC95-473A-ABCD-9CA5BA49B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84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542C6-BC82-2EC8-AD99-493B8AB62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E8A56-CB96-B711-81D0-3093169FB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273565-04A1-1D3D-C607-8EF5F5864B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1E3EE9-DC2E-0241-B9D8-1E13D0D98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676E-30A2-45A8-B270-87EBFB83C55D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3B8045-EB7B-5081-DC46-3B3E54C8B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FACC8B-F5D3-54C1-CC69-C8F0E3A9D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D50D-AC95-473A-ABCD-9CA5BA49B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004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100DD-959A-D966-83E9-F7427490F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7BE528-DF70-684B-E491-287149A61D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F3CCC6-DA5D-FAEE-22A7-E3A4E4076D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DC779B-DD6A-25BA-FF69-D72BB5D79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676E-30A2-45A8-B270-87EBFB83C55D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EDFBBD-DE5B-02D5-7EDB-D46792959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993611-5F3C-E49F-FC61-FB75611CC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D50D-AC95-473A-ABCD-9CA5BA49B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74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ww.pexels.com/photo/blurry-buildings-city-dark-516018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  <a:extLst>
              <a:ext uri="{837473B0-CC2E-450A-ABE3-18F120FF3D39}">
                <a1611:picAttrSrcUrl xmlns:a1611="http://schemas.microsoft.com/office/drawing/2016/11/main" r:id="rId14"/>
              </a:ext>
            </a:extLst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F5D749-B6CD-1243-7A28-136652E1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1F52F5-95EC-AD15-AC94-A5447B822B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6608D-F9D3-3FC4-5432-D4F9CF5426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D676E-30A2-45A8-B270-87EBFB83C55D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FCE315-6D4E-5345-9D5C-D653B8FFB1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31DE8-B4DF-1A89-000D-A501606F8B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BD50D-AC95-473A-ABCD-9CA5BA49B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013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C08C0-DD25-D0D8-CFD8-43058EF419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2455" y="644190"/>
            <a:ext cx="10712741" cy="2387600"/>
          </a:xfrm>
        </p:spPr>
        <p:txBody>
          <a:bodyPr>
            <a:noAutofit/>
          </a:bodyPr>
          <a:lstStyle/>
          <a:p>
            <a:r>
              <a:rPr lang="en-US" sz="6300" b="1" spc="50" dirty="0">
                <a:ln w="19050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masis MT Pro Black" panose="02040A04050005020304" pitchFamily="18" charset="0"/>
              </a:rPr>
              <a:t>Seeing Things Clearer:</a:t>
            </a:r>
            <a:br>
              <a:rPr lang="en-US" sz="6300" b="1" spc="50" dirty="0">
                <a:ln w="19050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masis MT Pro Black" panose="02040A04050005020304" pitchFamily="18" charset="0"/>
              </a:rPr>
            </a:br>
            <a:r>
              <a:rPr lang="en-US" sz="6300" b="1" spc="50" dirty="0">
                <a:ln w="19050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masis MT Pro Black" panose="02040A04050005020304" pitchFamily="18" charset="0"/>
              </a:rPr>
              <a:t>Why is the World Unjust?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38DAD6-659E-A675-3048-0B47871E0F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n w="1905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masis MT Pro Black" panose="02040A04050005020304" pitchFamily="18" charset="0"/>
              </a:rPr>
              <a:t>Habakkuk 1</a:t>
            </a:r>
          </a:p>
        </p:txBody>
      </p:sp>
    </p:spTree>
    <p:extLst>
      <p:ext uri="{BB962C8B-B14F-4D97-AF65-F5344CB8AC3E}">
        <p14:creationId xmlns:p14="http://schemas.microsoft.com/office/powerpoint/2010/main" val="1372860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1D365-8DD2-670B-9629-24713E19D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02632"/>
            <a:ext cx="10515600" cy="2852737"/>
          </a:xfrm>
        </p:spPr>
        <p:txBody>
          <a:bodyPr anchor="ctr">
            <a:noAutofit/>
          </a:bodyPr>
          <a:lstStyle/>
          <a:p>
            <a:pPr algn="ctr"/>
            <a:r>
              <a:rPr lang="en-US" sz="7200" b="1" dirty="0">
                <a:ln w="1905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masis MT Pro Black" panose="02040A04050005020304" pitchFamily="18" charset="0"/>
              </a:rPr>
              <a:t>God is just! Wait for it!</a:t>
            </a:r>
          </a:p>
        </p:txBody>
      </p:sp>
    </p:spTree>
    <p:extLst>
      <p:ext uri="{BB962C8B-B14F-4D97-AF65-F5344CB8AC3E}">
        <p14:creationId xmlns:p14="http://schemas.microsoft.com/office/powerpoint/2010/main" val="2310620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1D365-8DD2-670B-9629-24713E19D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02632"/>
            <a:ext cx="10515600" cy="2852737"/>
          </a:xfrm>
        </p:spPr>
        <p:txBody>
          <a:bodyPr anchor="ctr">
            <a:noAutofit/>
          </a:bodyPr>
          <a:lstStyle/>
          <a:p>
            <a:pPr algn="ctr"/>
            <a:r>
              <a:rPr lang="en-US" sz="7200" b="1" spc="50" dirty="0">
                <a:ln w="19050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masis MT Pro Black" panose="02040A04050005020304" pitchFamily="18" charset="0"/>
              </a:rPr>
              <a:t>Habakkuk asks why God doesn’t </a:t>
            </a:r>
            <a:r>
              <a:rPr lang="en-US" sz="7200" b="1" u="sng" spc="50" dirty="0">
                <a:ln w="19050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masis MT Pro Black" panose="02040A04050005020304" pitchFamily="18" charset="0"/>
              </a:rPr>
              <a:t>act</a:t>
            </a:r>
            <a:r>
              <a:rPr lang="en-US" sz="7200" b="1" spc="50" dirty="0">
                <a:ln w="19050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masis MT Pro Black" panose="02040A04050005020304" pitchFamily="18" charset="0"/>
              </a:rPr>
              <a:t> against </a:t>
            </a:r>
            <a:r>
              <a:rPr lang="en-US" sz="7200" b="1" u="sng" spc="50" dirty="0">
                <a:ln w="19050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masis MT Pro Black" panose="02040A04050005020304" pitchFamily="18" charset="0"/>
              </a:rPr>
              <a:t>evil</a:t>
            </a:r>
            <a:r>
              <a:rPr lang="en-US" sz="7200" b="1" spc="50" dirty="0">
                <a:ln w="19050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masis MT Pro Black" panose="02040A040500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5274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1D365-8DD2-670B-9629-24713E19D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02632"/>
            <a:ext cx="10515600" cy="2852737"/>
          </a:xfrm>
        </p:spPr>
        <p:txBody>
          <a:bodyPr anchor="ctr">
            <a:noAutofit/>
          </a:bodyPr>
          <a:lstStyle/>
          <a:p>
            <a:pPr algn="ctr"/>
            <a:r>
              <a:rPr lang="en-US" sz="7200" b="1" spc="50" dirty="0">
                <a:ln w="19050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masis MT Pro Black" panose="02040A04050005020304" pitchFamily="18" charset="0"/>
              </a:rPr>
              <a:t>God responds that He </a:t>
            </a:r>
            <a:r>
              <a:rPr lang="en-US" sz="7200" b="1" u="sng" spc="50" dirty="0">
                <a:ln w="19050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masis MT Pro Black" panose="02040A04050005020304" pitchFamily="18" charset="0"/>
              </a:rPr>
              <a:t>is</a:t>
            </a:r>
            <a:r>
              <a:rPr lang="en-US" sz="7200" b="1" spc="50" dirty="0">
                <a:ln w="19050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masis MT Pro Black" panose="02040A04050005020304" pitchFamily="18" charset="0"/>
              </a:rPr>
              <a:t> </a:t>
            </a:r>
            <a:r>
              <a:rPr lang="en-US" sz="7200" b="1" u="sng" spc="50" dirty="0">
                <a:ln w="19050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masis MT Pro Black" panose="02040A04050005020304" pitchFamily="18" charset="0"/>
              </a:rPr>
              <a:t>acting</a:t>
            </a:r>
            <a:r>
              <a:rPr lang="en-US" sz="7200" b="1" spc="50" dirty="0">
                <a:ln w="19050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masis MT Pro Black" panose="02040A040500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5914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1D365-8DD2-670B-9629-24713E19D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02632"/>
            <a:ext cx="10515600" cy="2852737"/>
          </a:xfrm>
        </p:spPr>
        <p:txBody>
          <a:bodyPr anchor="ctr">
            <a:noAutofit/>
          </a:bodyPr>
          <a:lstStyle/>
          <a:p>
            <a:pPr algn="ctr"/>
            <a:r>
              <a:rPr lang="en-US" sz="7200" b="1" spc="50" dirty="0">
                <a:ln w="19050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masis MT Pro Black" panose="02040A04050005020304" pitchFamily="18" charset="0"/>
              </a:rPr>
              <a:t>Habakkuk questions why </a:t>
            </a:r>
            <a:r>
              <a:rPr lang="en-US" sz="7200" b="1" u="sng" spc="50" dirty="0">
                <a:ln w="19050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masis MT Pro Black" panose="02040A04050005020304" pitchFamily="18" charset="0"/>
              </a:rPr>
              <a:t>evil</a:t>
            </a:r>
            <a:r>
              <a:rPr lang="en-US" sz="7200" b="1" spc="50" dirty="0">
                <a:ln w="19050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masis MT Pro Black" panose="02040A04050005020304" pitchFamily="18" charset="0"/>
              </a:rPr>
              <a:t> is still </a:t>
            </a:r>
            <a:r>
              <a:rPr lang="en-US" sz="7200" b="1" u="sng" spc="50" dirty="0">
                <a:ln w="19050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masis MT Pro Black" panose="02040A04050005020304" pitchFamily="18" charset="0"/>
              </a:rPr>
              <a:t>rewarded</a:t>
            </a:r>
            <a:r>
              <a:rPr lang="en-US" sz="7200" b="1" spc="50" dirty="0">
                <a:ln w="19050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masis MT Pro Black" panose="02040A040500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5228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E8C1299-9BD2-B029-D53A-444D4A5ED4B1}"/>
              </a:ext>
            </a:extLst>
          </p:cNvPr>
          <p:cNvSpPr/>
          <p:nvPr/>
        </p:nvSpPr>
        <p:spPr>
          <a:xfrm>
            <a:off x="780516" y="197346"/>
            <a:ext cx="10630969" cy="64633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800" b="1" cap="none" spc="0" dirty="0">
                <a:ln w="1905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  <a:latin typeface="Amasis MT Pro Black" panose="02040A04050005020304" pitchFamily="18" charset="0"/>
              </a:rPr>
              <a:t>What does that mean to me?</a:t>
            </a:r>
          </a:p>
        </p:txBody>
      </p:sp>
    </p:spTree>
    <p:extLst>
      <p:ext uri="{BB962C8B-B14F-4D97-AF65-F5344CB8AC3E}">
        <p14:creationId xmlns:p14="http://schemas.microsoft.com/office/powerpoint/2010/main" val="2471905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1D365-8DD2-670B-9629-24713E19D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02632"/>
            <a:ext cx="10515600" cy="2852737"/>
          </a:xfrm>
        </p:spPr>
        <p:txBody>
          <a:bodyPr anchor="ctr">
            <a:noAutofit/>
          </a:bodyPr>
          <a:lstStyle/>
          <a:p>
            <a:pPr algn="ctr"/>
            <a:r>
              <a:rPr lang="en-US" sz="7200" b="1" dirty="0">
                <a:ln w="1905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masis MT Pro Black" panose="02040A04050005020304" pitchFamily="18" charset="0"/>
              </a:rPr>
              <a:t>The world around us is very corrupt!</a:t>
            </a:r>
          </a:p>
        </p:txBody>
      </p:sp>
    </p:spTree>
    <p:extLst>
      <p:ext uri="{BB962C8B-B14F-4D97-AF65-F5344CB8AC3E}">
        <p14:creationId xmlns:p14="http://schemas.microsoft.com/office/powerpoint/2010/main" val="2195109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1D365-8DD2-670B-9629-24713E19D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02632"/>
            <a:ext cx="10515600" cy="2852737"/>
          </a:xfrm>
        </p:spPr>
        <p:txBody>
          <a:bodyPr anchor="ctr">
            <a:noAutofit/>
          </a:bodyPr>
          <a:lstStyle/>
          <a:p>
            <a:pPr algn="ctr"/>
            <a:r>
              <a:rPr lang="en-US" sz="7200" b="1" dirty="0">
                <a:ln w="1905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masis MT Pro Black" panose="02040A04050005020304" pitchFamily="18" charset="0"/>
              </a:rPr>
              <a:t>God is not blind nor unjust!</a:t>
            </a:r>
          </a:p>
        </p:txBody>
      </p:sp>
    </p:spTree>
    <p:extLst>
      <p:ext uri="{BB962C8B-B14F-4D97-AF65-F5344CB8AC3E}">
        <p14:creationId xmlns:p14="http://schemas.microsoft.com/office/powerpoint/2010/main" val="1140214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1D365-8DD2-670B-9629-24713E19D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02632"/>
            <a:ext cx="10515600" cy="2852737"/>
          </a:xfrm>
        </p:spPr>
        <p:txBody>
          <a:bodyPr anchor="ctr">
            <a:noAutofit/>
          </a:bodyPr>
          <a:lstStyle/>
          <a:p>
            <a:pPr algn="ctr"/>
            <a:r>
              <a:rPr lang="en-US" sz="7200" b="1" dirty="0">
                <a:ln w="1905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masis MT Pro Black" panose="02040A04050005020304" pitchFamily="18" charset="0"/>
              </a:rPr>
              <a:t>God has plans working that you wouldn’t even believe.</a:t>
            </a:r>
          </a:p>
        </p:txBody>
      </p:sp>
    </p:spTree>
    <p:extLst>
      <p:ext uri="{BB962C8B-B14F-4D97-AF65-F5344CB8AC3E}">
        <p14:creationId xmlns:p14="http://schemas.microsoft.com/office/powerpoint/2010/main" val="668817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1D365-8DD2-670B-9629-24713E19D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02632"/>
            <a:ext cx="10515600" cy="2852737"/>
          </a:xfrm>
        </p:spPr>
        <p:txBody>
          <a:bodyPr anchor="ctr">
            <a:noAutofit/>
          </a:bodyPr>
          <a:lstStyle/>
          <a:p>
            <a:pPr algn="ctr"/>
            <a:r>
              <a:rPr lang="en-US" sz="7200" b="1" dirty="0">
                <a:ln w="1905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masis MT Pro Black" panose="02040A04050005020304" pitchFamily="18" charset="0"/>
              </a:rPr>
              <a:t>God can use anyone or anything to accomplish His purposes and will!</a:t>
            </a:r>
          </a:p>
        </p:txBody>
      </p:sp>
    </p:spTree>
    <p:extLst>
      <p:ext uri="{BB962C8B-B14F-4D97-AF65-F5344CB8AC3E}">
        <p14:creationId xmlns:p14="http://schemas.microsoft.com/office/powerpoint/2010/main" val="759859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90</Words>
  <Application>Microsoft Office PowerPoint</Application>
  <PresentationFormat>Widescreen</PresentationFormat>
  <Paragraphs>11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Amasis MT Pro Black</vt:lpstr>
      <vt:lpstr>Arial</vt:lpstr>
      <vt:lpstr>Calibri</vt:lpstr>
      <vt:lpstr>Calibri Light</vt:lpstr>
      <vt:lpstr>Office Theme</vt:lpstr>
      <vt:lpstr>Seeing Things Clearer: Why is the World Unjust?</vt:lpstr>
      <vt:lpstr>Habakkuk asks why God doesn’t act against evil.</vt:lpstr>
      <vt:lpstr>God responds that He is acting.</vt:lpstr>
      <vt:lpstr>Habakkuk questions why evil is still rewarded.</vt:lpstr>
      <vt:lpstr>PowerPoint Presentation</vt:lpstr>
      <vt:lpstr>The world around us is very corrupt!</vt:lpstr>
      <vt:lpstr>God is not blind nor unjust!</vt:lpstr>
      <vt:lpstr>God has plans working that you wouldn’t even believe.</vt:lpstr>
      <vt:lpstr>God can use anyone or anything to accomplish His purposes and will!</vt:lpstr>
      <vt:lpstr>God is just! Wait for it!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Seeing Things Clearer: Why is the World Unjust?</dc:title>
  <dc:creator>Trevor Guiles</dc:creator>
  <cp:lastModifiedBy>Trevor Guiles</cp:lastModifiedBy>
  <cp:revision>1</cp:revision>
  <dcterms:created xsi:type="dcterms:W3CDTF">2022-10-13T19:47:00Z</dcterms:created>
  <dcterms:modified xsi:type="dcterms:W3CDTF">2022-10-13T20:24:45Z</dcterms:modified>
</cp:coreProperties>
</file>