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56" r:id="rId5"/>
    <p:sldId id="259" r:id="rId6"/>
    <p:sldId id="260" r:id="rId7"/>
    <p:sldId id="261" r:id="rId8"/>
    <p:sldId id="263" r:id="rId9"/>
    <p:sldId id="262" r:id="rId10"/>
    <p:sldId id="264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22C9D-2C36-4C1A-AC28-C2B853BDC911}" v="5" dt="2022-05-22T17:10:34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01422C9D-2C36-4C1A-AC28-C2B853BDC911}"/>
    <pc:docChg chg="undo custSel addSld delSld modSld sldOrd">
      <pc:chgData name="Trevor Guiles" userId="23510a6ddb9179a9" providerId="LiveId" clId="{01422C9D-2C36-4C1A-AC28-C2B853BDC911}" dt="2022-05-14T23:04:10.184" v="88" actId="962"/>
      <pc:docMkLst>
        <pc:docMk/>
      </pc:docMkLst>
      <pc:sldChg chg="modSp mod">
        <pc:chgData name="Trevor Guiles" userId="23510a6ddb9179a9" providerId="LiveId" clId="{01422C9D-2C36-4C1A-AC28-C2B853BDC911}" dt="2022-05-12T20:23:54.644" v="10" actId="403"/>
        <pc:sldMkLst>
          <pc:docMk/>
          <pc:sldMk cId="727165055" sldId="256"/>
        </pc:sldMkLst>
        <pc:spChg chg="mod">
          <ac:chgData name="Trevor Guiles" userId="23510a6ddb9179a9" providerId="LiveId" clId="{01422C9D-2C36-4C1A-AC28-C2B853BDC911}" dt="2022-05-12T20:23:54.644" v="10" actId="403"/>
          <ac:spMkLst>
            <pc:docMk/>
            <pc:sldMk cId="727165055" sldId="256"/>
            <ac:spMk id="6" creationId="{7197C492-00AA-4A08-449E-B6F2E17CBE8F}"/>
          </ac:spMkLst>
        </pc:spChg>
      </pc:sldChg>
      <pc:sldChg chg="modSp add mod">
        <pc:chgData name="Trevor Guiles" userId="23510a6ddb9179a9" providerId="LiveId" clId="{01422C9D-2C36-4C1A-AC28-C2B853BDC911}" dt="2022-05-12T20:24:23.123" v="16" actId="115"/>
        <pc:sldMkLst>
          <pc:docMk/>
          <pc:sldMk cId="2665800295" sldId="259"/>
        </pc:sldMkLst>
        <pc:spChg chg="mod">
          <ac:chgData name="Trevor Guiles" userId="23510a6ddb9179a9" providerId="LiveId" clId="{01422C9D-2C36-4C1A-AC28-C2B853BDC911}" dt="2022-05-12T20:24:23.123" v="16" actId="115"/>
          <ac:spMkLst>
            <pc:docMk/>
            <pc:sldMk cId="2665800295" sldId="259"/>
            <ac:spMk id="6" creationId="{7197C492-00AA-4A08-449E-B6F2E17CBE8F}"/>
          </ac:spMkLst>
        </pc:spChg>
      </pc:sldChg>
      <pc:sldChg chg="modSp add mod">
        <pc:chgData name="Trevor Guiles" userId="23510a6ddb9179a9" providerId="LiveId" clId="{01422C9D-2C36-4C1A-AC28-C2B853BDC911}" dt="2022-05-12T20:24:40.578" v="19" actId="115"/>
        <pc:sldMkLst>
          <pc:docMk/>
          <pc:sldMk cId="622168766" sldId="260"/>
        </pc:sldMkLst>
        <pc:spChg chg="mod">
          <ac:chgData name="Trevor Guiles" userId="23510a6ddb9179a9" providerId="LiveId" clId="{01422C9D-2C36-4C1A-AC28-C2B853BDC911}" dt="2022-05-12T20:24:40.578" v="19" actId="115"/>
          <ac:spMkLst>
            <pc:docMk/>
            <pc:sldMk cId="622168766" sldId="260"/>
            <ac:spMk id="6" creationId="{7197C492-00AA-4A08-449E-B6F2E17CBE8F}"/>
          </ac:spMkLst>
        </pc:spChg>
      </pc:sldChg>
      <pc:sldChg chg="modSp add mod">
        <pc:chgData name="Trevor Guiles" userId="23510a6ddb9179a9" providerId="LiveId" clId="{01422C9D-2C36-4C1A-AC28-C2B853BDC911}" dt="2022-05-12T20:24:57.002" v="21" actId="115"/>
        <pc:sldMkLst>
          <pc:docMk/>
          <pc:sldMk cId="402285118" sldId="261"/>
        </pc:sldMkLst>
        <pc:spChg chg="mod">
          <ac:chgData name="Trevor Guiles" userId="23510a6ddb9179a9" providerId="LiveId" clId="{01422C9D-2C36-4C1A-AC28-C2B853BDC911}" dt="2022-05-12T20:24:57.002" v="21" actId="115"/>
          <ac:spMkLst>
            <pc:docMk/>
            <pc:sldMk cId="402285118" sldId="261"/>
            <ac:spMk id="6" creationId="{7197C492-00AA-4A08-449E-B6F2E17CBE8F}"/>
          </ac:spMkLst>
        </pc:spChg>
      </pc:sldChg>
      <pc:sldChg chg="modSp add mod">
        <pc:chgData name="Trevor Guiles" userId="23510a6ddb9179a9" providerId="LiveId" clId="{01422C9D-2C36-4C1A-AC28-C2B853BDC911}" dt="2022-05-12T20:28:13.054" v="58" actId="403"/>
        <pc:sldMkLst>
          <pc:docMk/>
          <pc:sldMk cId="2966080272" sldId="262"/>
        </pc:sldMkLst>
        <pc:spChg chg="mod">
          <ac:chgData name="Trevor Guiles" userId="23510a6ddb9179a9" providerId="LiveId" clId="{01422C9D-2C36-4C1A-AC28-C2B853BDC911}" dt="2022-05-12T20:28:13.054" v="58" actId="403"/>
          <ac:spMkLst>
            <pc:docMk/>
            <pc:sldMk cId="2966080272" sldId="262"/>
            <ac:spMk id="6" creationId="{7197C492-00AA-4A08-449E-B6F2E17CBE8F}"/>
          </ac:spMkLst>
        </pc:spChg>
      </pc:sldChg>
      <pc:sldChg chg="addSp delSp modSp new mod setBg modClrScheme chgLayout">
        <pc:chgData name="Trevor Guiles" userId="23510a6ddb9179a9" providerId="LiveId" clId="{01422C9D-2C36-4C1A-AC28-C2B853BDC911}" dt="2022-05-12T20:26:41.606" v="37" actId="403"/>
        <pc:sldMkLst>
          <pc:docMk/>
          <pc:sldMk cId="1260463601" sldId="263"/>
        </pc:sldMkLst>
        <pc:spChg chg="del mod ord">
          <ac:chgData name="Trevor Guiles" userId="23510a6ddb9179a9" providerId="LiveId" clId="{01422C9D-2C36-4C1A-AC28-C2B853BDC911}" dt="2022-05-12T20:25:11.688" v="23" actId="700"/>
          <ac:spMkLst>
            <pc:docMk/>
            <pc:sldMk cId="1260463601" sldId="263"/>
            <ac:spMk id="2" creationId="{4DA04A3A-B5B5-876A-8645-34D201A8A742}"/>
          </ac:spMkLst>
        </pc:spChg>
        <pc:spChg chg="del mod ord">
          <ac:chgData name="Trevor Guiles" userId="23510a6ddb9179a9" providerId="LiveId" clId="{01422C9D-2C36-4C1A-AC28-C2B853BDC911}" dt="2022-05-12T20:25:11.688" v="23" actId="700"/>
          <ac:spMkLst>
            <pc:docMk/>
            <pc:sldMk cId="1260463601" sldId="263"/>
            <ac:spMk id="3" creationId="{80AF0AC2-E4FF-EDA3-CD5E-91AF518A2FD3}"/>
          </ac:spMkLst>
        </pc:spChg>
        <pc:spChg chg="add mod ord">
          <ac:chgData name="Trevor Guiles" userId="23510a6ddb9179a9" providerId="LiveId" clId="{01422C9D-2C36-4C1A-AC28-C2B853BDC911}" dt="2022-05-12T20:26:41.606" v="37" actId="403"/>
          <ac:spMkLst>
            <pc:docMk/>
            <pc:sldMk cId="1260463601" sldId="263"/>
            <ac:spMk id="4" creationId="{149009A8-535B-5293-615E-73C08C9C420D}"/>
          </ac:spMkLst>
        </pc:spChg>
        <pc:spChg chg="add del mod ord">
          <ac:chgData name="Trevor Guiles" userId="23510a6ddb9179a9" providerId="LiveId" clId="{01422C9D-2C36-4C1A-AC28-C2B853BDC911}" dt="2022-05-12T20:25:33.178" v="26" actId="478"/>
          <ac:spMkLst>
            <pc:docMk/>
            <pc:sldMk cId="1260463601" sldId="263"/>
            <ac:spMk id="5" creationId="{6DC1F319-EBB2-394E-8344-71A86CD64642}"/>
          </ac:spMkLst>
        </pc:spChg>
        <pc:spChg chg="add del">
          <ac:chgData name="Trevor Guiles" userId="23510a6ddb9179a9" providerId="LiveId" clId="{01422C9D-2C36-4C1A-AC28-C2B853BDC911}" dt="2022-05-12T20:26:12.665" v="30" actId="26606"/>
          <ac:spMkLst>
            <pc:docMk/>
            <pc:sldMk cId="1260463601" sldId="263"/>
            <ac:spMk id="9" creationId="{5FB946D7-1CA4-446E-8795-007CACFDEB88}"/>
          </ac:spMkLst>
        </pc:spChg>
        <pc:spChg chg="add del">
          <ac:chgData name="Trevor Guiles" userId="23510a6ddb9179a9" providerId="LiveId" clId="{01422C9D-2C36-4C1A-AC28-C2B853BDC911}" dt="2022-05-12T20:26:12.665" v="30" actId="26606"/>
          <ac:spMkLst>
            <pc:docMk/>
            <pc:sldMk cId="1260463601" sldId="263"/>
            <ac:spMk id="11" creationId="{192416F2-BC84-4D7C-80C6-6296C10C3819}"/>
          </ac:spMkLst>
        </pc:spChg>
        <pc:cxnChg chg="add del">
          <ac:chgData name="Trevor Guiles" userId="23510a6ddb9179a9" providerId="LiveId" clId="{01422C9D-2C36-4C1A-AC28-C2B853BDC911}" dt="2022-05-12T20:26:12.665" v="30" actId="26606"/>
          <ac:cxnSpMkLst>
            <pc:docMk/>
            <pc:sldMk cId="1260463601" sldId="263"/>
            <ac:cxnSpMk id="13" creationId="{2330623A-AB89-4E04-AC9A-2BAFBF85AE3A}"/>
          </ac:cxnSpMkLst>
        </pc:cxnChg>
      </pc:sldChg>
      <pc:sldChg chg="modSp add mod">
        <pc:chgData name="Trevor Guiles" userId="23510a6ddb9179a9" providerId="LiveId" clId="{01422C9D-2C36-4C1A-AC28-C2B853BDC911}" dt="2022-05-12T20:27:24.078" v="43" actId="27636"/>
        <pc:sldMkLst>
          <pc:docMk/>
          <pc:sldMk cId="1389559170" sldId="264"/>
        </pc:sldMkLst>
        <pc:spChg chg="mod">
          <ac:chgData name="Trevor Guiles" userId="23510a6ddb9179a9" providerId="LiveId" clId="{01422C9D-2C36-4C1A-AC28-C2B853BDC911}" dt="2022-05-12T20:27:24.078" v="43" actId="27636"/>
          <ac:spMkLst>
            <pc:docMk/>
            <pc:sldMk cId="1389559170" sldId="264"/>
            <ac:spMk id="6" creationId="{7197C492-00AA-4A08-449E-B6F2E17CBE8F}"/>
          </ac:spMkLst>
        </pc:spChg>
      </pc:sldChg>
      <pc:sldChg chg="modSp add del mod">
        <pc:chgData name="Trevor Guiles" userId="23510a6ddb9179a9" providerId="LiveId" clId="{01422C9D-2C36-4C1A-AC28-C2B853BDC911}" dt="2022-05-12T20:29:02.908" v="77" actId="47"/>
        <pc:sldMkLst>
          <pc:docMk/>
          <pc:sldMk cId="4269574984" sldId="265"/>
        </pc:sldMkLst>
        <pc:spChg chg="mod">
          <ac:chgData name="Trevor Guiles" userId="23510a6ddb9179a9" providerId="LiveId" clId="{01422C9D-2C36-4C1A-AC28-C2B853BDC911}" dt="2022-05-12T20:28:29.935" v="66" actId="27636"/>
          <ac:spMkLst>
            <pc:docMk/>
            <pc:sldMk cId="4269574984" sldId="265"/>
            <ac:spMk id="6" creationId="{7197C492-00AA-4A08-449E-B6F2E17CBE8F}"/>
          </ac:spMkLst>
        </pc:spChg>
      </pc:sldChg>
      <pc:sldChg chg="delSp modSp add mod">
        <pc:chgData name="Trevor Guiles" userId="23510a6ddb9179a9" providerId="LiveId" clId="{01422C9D-2C36-4C1A-AC28-C2B853BDC911}" dt="2022-05-12T20:29:51.464" v="83" actId="478"/>
        <pc:sldMkLst>
          <pc:docMk/>
          <pc:sldMk cId="2737773446" sldId="266"/>
        </pc:sldMkLst>
        <pc:spChg chg="mod">
          <ac:chgData name="Trevor Guiles" userId="23510a6ddb9179a9" providerId="LiveId" clId="{01422C9D-2C36-4C1A-AC28-C2B853BDC911}" dt="2022-05-12T20:29:18.046" v="78"/>
          <ac:spMkLst>
            <pc:docMk/>
            <pc:sldMk cId="2737773446" sldId="266"/>
            <ac:spMk id="6" creationId="{7197C492-00AA-4A08-449E-B6F2E17CBE8F}"/>
          </ac:spMkLst>
        </pc:spChg>
        <pc:spChg chg="del">
          <ac:chgData name="Trevor Guiles" userId="23510a6ddb9179a9" providerId="LiveId" clId="{01422C9D-2C36-4C1A-AC28-C2B853BDC911}" dt="2022-05-12T20:29:51.464" v="83" actId="478"/>
          <ac:spMkLst>
            <pc:docMk/>
            <pc:sldMk cId="2737773446" sldId="266"/>
            <ac:spMk id="7" creationId="{9B9E2AA0-355F-F278-07EF-198FF69A2678}"/>
          </ac:spMkLst>
        </pc:spChg>
      </pc:sldChg>
      <pc:sldChg chg="delSp modSp add mod">
        <pc:chgData name="Trevor Guiles" userId="23510a6ddb9179a9" providerId="LiveId" clId="{01422C9D-2C36-4C1A-AC28-C2B853BDC911}" dt="2022-05-12T20:29:48.088" v="82" actId="478"/>
        <pc:sldMkLst>
          <pc:docMk/>
          <pc:sldMk cId="862953847" sldId="267"/>
        </pc:sldMkLst>
        <pc:spChg chg="mod">
          <ac:chgData name="Trevor Guiles" userId="23510a6ddb9179a9" providerId="LiveId" clId="{01422C9D-2C36-4C1A-AC28-C2B853BDC911}" dt="2022-05-12T20:29:29.369" v="79"/>
          <ac:spMkLst>
            <pc:docMk/>
            <pc:sldMk cId="862953847" sldId="267"/>
            <ac:spMk id="6" creationId="{7197C492-00AA-4A08-449E-B6F2E17CBE8F}"/>
          </ac:spMkLst>
        </pc:spChg>
        <pc:spChg chg="del">
          <ac:chgData name="Trevor Guiles" userId="23510a6ddb9179a9" providerId="LiveId" clId="{01422C9D-2C36-4C1A-AC28-C2B853BDC911}" dt="2022-05-12T20:29:48.088" v="82" actId="478"/>
          <ac:spMkLst>
            <pc:docMk/>
            <pc:sldMk cId="862953847" sldId="267"/>
            <ac:spMk id="7" creationId="{9B9E2AA0-355F-F278-07EF-198FF69A2678}"/>
          </ac:spMkLst>
        </pc:spChg>
      </pc:sldChg>
      <pc:sldChg chg="delSp modSp add mod">
        <pc:chgData name="Trevor Guiles" userId="23510a6ddb9179a9" providerId="LiveId" clId="{01422C9D-2C36-4C1A-AC28-C2B853BDC911}" dt="2022-05-12T20:29:43.712" v="81" actId="478"/>
        <pc:sldMkLst>
          <pc:docMk/>
          <pc:sldMk cId="4016684005" sldId="268"/>
        </pc:sldMkLst>
        <pc:spChg chg="mod">
          <ac:chgData name="Trevor Guiles" userId="23510a6ddb9179a9" providerId="LiveId" clId="{01422C9D-2C36-4C1A-AC28-C2B853BDC911}" dt="2022-05-12T20:29:39.745" v="80"/>
          <ac:spMkLst>
            <pc:docMk/>
            <pc:sldMk cId="4016684005" sldId="268"/>
            <ac:spMk id="6" creationId="{7197C492-00AA-4A08-449E-B6F2E17CBE8F}"/>
          </ac:spMkLst>
        </pc:spChg>
        <pc:spChg chg="del">
          <ac:chgData name="Trevor Guiles" userId="23510a6ddb9179a9" providerId="LiveId" clId="{01422C9D-2C36-4C1A-AC28-C2B853BDC911}" dt="2022-05-12T20:29:43.712" v="81" actId="478"/>
          <ac:spMkLst>
            <pc:docMk/>
            <pc:sldMk cId="4016684005" sldId="268"/>
            <ac:spMk id="7" creationId="{9B9E2AA0-355F-F278-07EF-198FF69A2678}"/>
          </ac:spMkLst>
        </pc:spChg>
      </pc:sldChg>
      <pc:sldChg chg="modSp add mod ord">
        <pc:chgData name="Trevor Guiles" userId="23510a6ddb9179a9" providerId="LiveId" clId="{01422C9D-2C36-4C1A-AC28-C2B853BDC911}" dt="2022-05-12T20:28:55.286" v="76" actId="255"/>
        <pc:sldMkLst>
          <pc:docMk/>
          <pc:sldMk cId="375732163" sldId="269"/>
        </pc:sldMkLst>
        <pc:spChg chg="mod">
          <ac:chgData name="Trevor Guiles" userId="23510a6ddb9179a9" providerId="LiveId" clId="{01422C9D-2C36-4C1A-AC28-C2B853BDC911}" dt="2022-05-12T20:28:55.286" v="76" actId="255"/>
          <ac:spMkLst>
            <pc:docMk/>
            <pc:sldMk cId="375732163" sldId="269"/>
            <ac:spMk id="6" creationId="{7197C492-00AA-4A08-449E-B6F2E17CBE8F}"/>
          </ac:spMkLst>
        </pc:spChg>
      </pc:sldChg>
      <pc:sldChg chg="addSp modSp new mod chgLayout">
        <pc:chgData name="Trevor Guiles" userId="23510a6ddb9179a9" providerId="LiveId" clId="{01422C9D-2C36-4C1A-AC28-C2B853BDC911}" dt="2022-05-14T23:04:10.184" v="88" actId="962"/>
        <pc:sldMkLst>
          <pc:docMk/>
          <pc:sldMk cId="3717532421" sldId="270"/>
        </pc:sldMkLst>
        <pc:picChg chg="add mod">
          <ac:chgData name="Trevor Guiles" userId="23510a6ddb9179a9" providerId="LiveId" clId="{01422C9D-2C36-4C1A-AC28-C2B853BDC911}" dt="2022-05-14T23:04:10.184" v="88" actId="962"/>
          <ac:picMkLst>
            <pc:docMk/>
            <pc:sldMk cId="3717532421" sldId="270"/>
            <ac:picMk id="3" creationId="{00528CC6-00AD-0107-CE4F-9C72870FE7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BAE2-9687-5EC1-467D-C8350A064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4376D-C297-1F26-A73A-5C26271A4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D1366-9246-F372-F879-67249DCF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C44C6-3C33-50D0-7E08-AB16E615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6586-40DF-9026-B953-740910BF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56E2-4156-93CF-5902-8CEA1842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42C7D-6692-7299-3C3F-F5A7FF06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E4AF7-5C54-F443-DF39-159981E4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7754A-9413-00FE-185B-49B9A4D5E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DF721-6F64-6862-F6F0-DE910D65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0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A82F3-85FE-AC07-62B7-214A47FA5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B64CF-3941-6017-3BD4-12C65DBD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2EE40-98A5-B0E4-B7D8-514BBC27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1FC48-5D2A-86FA-23AB-14755F3A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676F4-F7B8-8EF8-727D-BEC0191E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8842-8958-E50B-7D03-31C81CC2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F911-5D49-96F5-AC69-BFD355AD9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1A4E0-17E5-9C43-152C-08A215C5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A6380-79A5-1F6D-6CB5-35EE768E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D2B55-B78E-35A4-BD4F-1492F5215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4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DDF9-D945-DEE3-48E9-D5431EE3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A8F53-21F8-4EFF-2DCD-37D2A52A2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67FDC-A5FA-5CBF-E642-9993EFDB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5F715-CE58-6C2C-67EE-7344D7D1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A3554-82E1-8D2F-BBCC-B17F1B5B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1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B600-5903-CC2A-8D4B-D99940D3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742A-0057-7A08-3B84-445DCD280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0ED46-8598-BC1B-C69B-5353B8EEC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FAA63-1D40-9F01-A1B3-441D43D6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673BB-1165-0C65-48AD-601DA440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9A3C7-8230-4E9D-03B9-5B122DCB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E028-88A8-016B-7E56-96B00DB9F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E2A72-25B6-C802-053A-8B197D9CD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493FB-1DBD-2989-40A3-37FF0D223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E0692-0946-FD53-CD48-88BDE8164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ADCB7-8783-45F4-7580-A1065645B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017CDF-5973-7E8A-976A-D3CDA2A5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9F951-9D48-6776-3E77-9C15B8CB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29793-564E-AF18-C47C-7F2C5B78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9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5E97-D9D2-38E4-403A-854D87A1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BBF45-F71C-5BD8-6894-5B2FF145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0FB18-B3B6-EB23-6486-41FED6F6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DB8A3-E67D-456F-BAD6-B51BF045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8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BDDAF-D3AC-1EDD-781B-5FBA1C4DB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B5FAD-52BB-4449-B09B-01005D1C9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FA731-F22D-E883-2DDC-1D75B2B4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3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2266-06E9-4828-D63D-01AAED132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32536-DF4F-8E9D-1AE2-9B43D1500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799A4-3CFB-1680-55AC-74511EDBB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84332-D0B5-9B02-33AE-0F536D9C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E5705-7314-3BE8-8458-E5C0208C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4AF5C-8F5E-A29D-53F0-4F787B54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4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9E80-42BB-186C-C145-3F99B9AC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A3931-75B8-AEF1-DD2B-8DB22C7FF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953DE-A5E2-7D27-D50D-A3E6DA9C2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BF909-C378-5834-4AFC-8BBE84CD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AC59A-FD54-9305-2CB1-C6CC526E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56217-9D08-DA78-B3FF-AA185D56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0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DC0F7A-8B88-D12F-2B1A-CCA3C13B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820DC-01F5-55E7-9F85-7672808E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538B7-0F61-ED37-63CB-2CCEDDCE0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3F880-4F08-4A9B-AB2D-FEE4867A60C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144B2-CD95-B266-90DB-EFDD5CBCB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46679-C74B-81BE-57D5-AD37DDE89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88BA-7274-4D24-B67A-85622105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0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>
              <a:lumMod val="6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timeline&#10;&#10;Description automatically generated">
            <a:extLst>
              <a:ext uri="{FF2B5EF4-FFF2-40B4-BE49-F238E27FC236}">
                <a16:creationId xmlns:a16="http://schemas.microsoft.com/office/drawing/2014/main" id="{705D05DE-FD8B-7570-5D30-350D5B50F5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9" r="-1" b="5020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20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07869"/>
            <a:ext cx="6430784" cy="4446262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Jesus knows our situations and actions!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59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06026"/>
            <a:ext cx="6430784" cy="5255581"/>
          </a:xfrm>
        </p:spPr>
        <p:txBody>
          <a:bodyPr anchor="ctr">
            <a:no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We must defend the faith adamantly and accurately!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07869"/>
            <a:ext cx="6430784" cy="4446262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Love God first! Never let it wear off!</a:t>
            </a:r>
          </a:p>
        </p:txBody>
      </p:sp>
    </p:spTree>
    <p:extLst>
      <p:ext uri="{BB962C8B-B14F-4D97-AF65-F5344CB8AC3E}">
        <p14:creationId xmlns:p14="http://schemas.microsoft.com/office/powerpoint/2010/main" val="2737773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07869"/>
            <a:ext cx="6430784" cy="4446262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Reenergize your love with your works!</a:t>
            </a:r>
          </a:p>
        </p:txBody>
      </p:sp>
    </p:spTree>
    <p:extLst>
      <p:ext uri="{BB962C8B-B14F-4D97-AF65-F5344CB8AC3E}">
        <p14:creationId xmlns:p14="http://schemas.microsoft.com/office/powerpoint/2010/main" val="862953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07869"/>
            <a:ext cx="6430784" cy="4446262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God faithfully rewards your faith!</a:t>
            </a:r>
          </a:p>
        </p:txBody>
      </p:sp>
    </p:spTree>
    <p:extLst>
      <p:ext uri="{BB962C8B-B14F-4D97-AF65-F5344CB8AC3E}">
        <p14:creationId xmlns:p14="http://schemas.microsoft.com/office/powerpoint/2010/main" val="401668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00528CC6-00AD-0107-CE4F-9C72870FE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43" y="0"/>
            <a:ext cx="10285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3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45CCAA7-F448-2F3D-31C9-44E920CE3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2834"/>
            <a:ext cx="12192000" cy="40551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990BC7-4735-E33E-72F9-B73E9884DB6F}"/>
              </a:ext>
            </a:extLst>
          </p:cNvPr>
          <p:cNvSpPr txBox="1"/>
          <p:nvPr/>
        </p:nvSpPr>
        <p:spPr>
          <a:xfrm>
            <a:off x="876300" y="693845"/>
            <a:ext cx="10439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>
                    <a:lumMod val="65000"/>
                  </a:schemeClr>
                </a:solidFill>
                <a:latin typeface="Georgia Pro Black" panose="02040A02050405020203" pitchFamily="18" charset="0"/>
              </a:rPr>
              <a:t>The Church of</a:t>
            </a:r>
          </a:p>
        </p:txBody>
      </p:sp>
    </p:spTree>
    <p:extLst>
      <p:ext uri="{BB962C8B-B14F-4D97-AF65-F5344CB8AC3E}">
        <p14:creationId xmlns:p14="http://schemas.microsoft.com/office/powerpoint/2010/main" val="27260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430784" cy="3431023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The </a:t>
            </a:r>
            <a:r>
              <a:rPr lang="en-US" sz="6600" u="sng" dirty="0">
                <a:latin typeface="Georgia Pro Black" panose="02040A02050405020203" pitchFamily="18" charset="0"/>
              </a:rPr>
              <a:t>significant</a:t>
            </a:r>
            <a:r>
              <a:rPr lang="en-US" sz="6600" dirty="0">
                <a:latin typeface="Georgia Pro Black" panose="02040A02050405020203" pitchFamily="18" charset="0"/>
              </a:rPr>
              <a:t> introduction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6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430784" cy="3431023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They were </a:t>
            </a:r>
            <a:r>
              <a:rPr lang="en-US" sz="6600" u="sng" dirty="0">
                <a:latin typeface="Georgia Pro Black" panose="02040A02050405020203" pitchFamily="18" charset="0"/>
              </a:rPr>
              <a:t>doctrinally</a:t>
            </a:r>
            <a:r>
              <a:rPr lang="en-US" sz="6600" dirty="0">
                <a:latin typeface="Georgia Pro Black" panose="02040A02050405020203" pitchFamily="18" charset="0"/>
              </a:rPr>
              <a:t> pure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0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430784" cy="3431023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Their love had </a:t>
            </a:r>
            <a:r>
              <a:rPr lang="en-US" sz="6600" u="sng" dirty="0">
                <a:latin typeface="Georgia Pro Black" panose="02040A02050405020203" pitchFamily="18" charset="0"/>
              </a:rPr>
              <a:t>worn</a:t>
            </a:r>
            <a:r>
              <a:rPr lang="en-US" sz="6600" dirty="0">
                <a:latin typeface="Georgia Pro Black" panose="02040A02050405020203" pitchFamily="18" charset="0"/>
              </a:rPr>
              <a:t> </a:t>
            </a:r>
            <a:r>
              <a:rPr lang="en-US" sz="6600" u="sng" dirty="0">
                <a:latin typeface="Georgia Pro Black" panose="02040A02050405020203" pitchFamily="18" charset="0"/>
              </a:rPr>
              <a:t>off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6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430784" cy="3431023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The first of the </a:t>
            </a:r>
            <a:r>
              <a:rPr lang="en-US" sz="6600" u="sng" dirty="0">
                <a:latin typeface="Georgia Pro Black" panose="02040A02050405020203" pitchFamily="18" charset="0"/>
              </a:rPr>
              <a:t>rewards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9009A8-535B-5293-615E-73C08C9C4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1109"/>
            <a:ext cx="9144000" cy="5095782"/>
          </a:xfrm>
        </p:spPr>
        <p:txBody>
          <a:bodyPr anchor="ctr">
            <a:normAutofit/>
          </a:bodyPr>
          <a:lstStyle/>
          <a:p>
            <a:r>
              <a:rPr lang="en-US" sz="8800" dirty="0">
                <a:latin typeface="Georgia Pro Black" panose="02040A02050405020203" pitchFamily="18" charset="0"/>
              </a:rPr>
              <a:t>How does that apply to me?</a:t>
            </a:r>
          </a:p>
        </p:txBody>
      </p:sp>
    </p:spTree>
    <p:extLst>
      <p:ext uri="{BB962C8B-B14F-4D97-AF65-F5344CB8AC3E}">
        <p14:creationId xmlns:p14="http://schemas.microsoft.com/office/powerpoint/2010/main" val="126046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97C492-00AA-4A08-449E-B6F2E17C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06026"/>
            <a:ext cx="6430784" cy="5255581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latin typeface="Georgia Pro Black" panose="02040A02050405020203" pitchFamily="18" charset="0"/>
              </a:rPr>
              <a:t>Jesus has the ultimate authority over His church!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B9E2AA0-355F-F278-07EF-198FF69A2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80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75</Words>
  <Application>Microsoft Office PowerPoint</Application>
  <PresentationFormat>Widescreen</PresentationFormat>
  <Paragraphs>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Georgia Pro Black</vt:lpstr>
      <vt:lpstr>Office Theme</vt:lpstr>
      <vt:lpstr>PowerPoint Presentation</vt:lpstr>
      <vt:lpstr>PowerPoint Presentation</vt:lpstr>
      <vt:lpstr>PowerPoint Presentation</vt:lpstr>
      <vt:lpstr>The significant introduction</vt:lpstr>
      <vt:lpstr>They were doctrinally pure</vt:lpstr>
      <vt:lpstr>Their love had worn off</vt:lpstr>
      <vt:lpstr>The first of the rewards</vt:lpstr>
      <vt:lpstr>How does that apply to me?</vt:lpstr>
      <vt:lpstr>Jesus has the ultimate authority over His church!</vt:lpstr>
      <vt:lpstr>Jesus knows our situations and actions!</vt:lpstr>
      <vt:lpstr>We must defend the faith adamantly and accurately!</vt:lpstr>
      <vt:lpstr>Love God first! Never let it wear off!</vt:lpstr>
      <vt:lpstr>Reenergize your love with your works!</vt:lpstr>
      <vt:lpstr>God faithfully rewards your faith!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1</cp:revision>
  <dcterms:created xsi:type="dcterms:W3CDTF">2022-05-12T18:17:58Z</dcterms:created>
  <dcterms:modified xsi:type="dcterms:W3CDTF">2022-05-22T17:10:39Z</dcterms:modified>
</cp:coreProperties>
</file>