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8" r:id="rId4"/>
    <p:sldId id="256" r:id="rId5"/>
    <p:sldId id="259" r:id="rId6"/>
    <p:sldId id="260" r:id="rId7"/>
    <p:sldId id="261" r:id="rId8"/>
    <p:sldId id="263" r:id="rId9"/>
    <p:sldId id="262" r:id="rId10"/>
    <p:sldId id="264" r:id="rId11"/>
    <p:sldId id="269" r:id="rId12"/>
    <p:sldId id="266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2A936F-50E4-4A21-8B13-9C613F6BA4EF}" v="1" dt="2022-06-11T22:18:33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 Guiles" userId="23510a6ddb9179a9" providerId="LiveId" clId="{A22A936F-50E4-4A21-8B13-9C613F6BA4EF}"/>
    <pc:docChg chg="undo redo custSel addSld modSld">
      <pc:chgData name="Trevor Guiles" userId="23510a6ddb9179a9" providerId="LiveId" clId="{A22A936F-50E4-4A21-8B13-9C613F6BA4EF}" dt="2022-06-11T22:25:49.398" v="37" actId="27636"/>
      <pc:docMkLst>
        <pc:docMk/>
      </pc:docMkLst>
      <pc:sldChg chg="modSp mod">
        <pc:chgData name="Trevor Guiles" userId="23510a6ddb9179a9" providerId="LiveId" clId="{A22A936F-50E4-4A21-8B13-9C613F6BA4EF}" dt="2022-06-11T22:19:22.946" v="7" actId="115"/>
        <pc:sldMkLst>
          <pc:docMk/>
          <pc:sldMk cId="727165055" sldId="256"/>
        </pc:sldMkLst>
        <pc:spChg chg="mod">
          <ac:chgData name="Trevor Guiles" userId="23510a6ddb9179a9" providerId="LiveId" clId="{A22A936F-50E4-4A21-8B13-9C613F6BA4EF}" dt="2022-06-11T22:19:22.946" v="7" actId="115"/>
          <ac:spMkLst>
            <pc:docMk/>
            <pc:sldMk cId="727165055" sldId="256"/>
            <ac:spMk id="6" creationId="{7197C492-00AA-4A08-449E-B6F2E17CBE8F}"/>
          </ac:spMkLst>
        </pc:spChg>
      </pc:sldChg>
      <pc:sldChg chg="addSp delSp modSp mod">
        <pc:chgData name="Trevor Guiles" userId="23510a6ddb9179a9" providerId="LiveId" clId="{A22A936F-50E4-4A21-8B13-9C613F6BA4EF}" dt="2022-06-11T22:18:49.248" v="5" actId="14100"/>
        <pc:sldMkLst>
          <pc:docMk/>
          <pc:sldMk cId="2726030894" sldId="258"/>
        </pc:sldMkLst>
        <pc:picChg chg="del">
          <ac:chgData name="Trevor Guiles" userId="23510a6ddb9179a9" providerId="LiveId" clId="{A22A936F-50E4-4A21-8B13-9C613F6BA4EF}" dt="2022-06-11T22:18:20.912" v="0" actId="478"/>
          <ac:picMkLst>
            <pc:docMk/>
            <pc:sldMk cId="2726030894" sldId="258"/>
            <ac:picMk id="3" creationId="{F2AEC45F-89E0-FC56-8B6B-9D6C32B45BDF}"/>
          </ac:picMkLst>
        </pc:picChg>
        <pc:picChg chg="add mod">
          <ac:chgData name="Trevor Guiles" userId="23510a6ddb9179a9" providerId="LiveId" clId="{A22A936F-50E4-4A21-8B13-9C613F6BA4EF}" dt="2022-06-11T22:18:49.248" v="5" actId="14100"/>
          <ac:picMkLst>
            <pc:docMk/>
            <pc:sldMk cId="2726030894" sldId="258"/>
            <ac:picMk id="5" creationId="{0CA64912-C26C-3EDD-8954-6153C52D6A3D}"/>
          </ac:picMkLst>
        </pc:picChg>
      </pc:sldChg>
      <pc:sldChg chg="modSp mod">
        <pc:chgData name="Trevor Guiles" userId="23510a6ddb9179a9" providerId="LiveId" clId="{A22A936F-50E4-4A21-8B13-9C613F6BA4EF}" dt="2022-06-11T22:19:41.157" v="11" actId="115"/>
        <pc:sldMkLst>
          <pc:docMk/>
          <pc:sldMk cId="2665800295" sldId="259"/>
        </pc:sldMkLst>
        <pc:spChg chg="mod">
          <ac:chgData name="Trevor Guiles" userId="23510a6ddb9179a9" providerId="LiveId" clId="{A22A936F-50E4-4A21-8B13-9C613F6BA4EF}" dt="2022-06-11T22:19:41.157" v="11" actId="115"/>
          <ac:spMkLst>
            <pc:docMk/>
            <pc:sldMk cId="2665800295" sldId="259"/>
            <ac:spMk id="6" creationId="{7197C492-00AA-4A08-449E-B6F2E17CBE8F}"/>
          </ac:spMkLst>
        </pc:spChg>
      </pc:sldChg>
      <pc:sldChg chg="modSp mod">
        <pc:chgData name="Trevor Guiles" userId="23510a6ddb9179a9" providerId="LiveId" clId="{A22A936F-50E4-4A21-8B13-9C613F6BA4EF}" dt="2022-06-11T22:19:55.404" v="13" actId="115"/>
        <pc:sldMkLst>
          <pc:docMk/>
          <pc:sldMk cId="622168766" sldId="260"/>
        </pc:sldMkLst>
        <pc:spChg chg="mod">
          <ac:chgData name="Trevor Guiles" userId="23510a6ddb9179a9" providerId="LiveId" clId="{A22A936F-50E4-4A21-8B13-9C613F6BA4EF}" dt="2022-06-11T22:19:55.404" v="13" actId="115"/>
          <ac:spMkLst>
            <pc:docMk/>
            <pc:sldMk cId="622168766" sldId="260"/>
            <ac:spMk id="6" creationId="{7197C492-00AA-4A08-449E-B6F2E17CBE8F}"/>
          </ac:spMkLst>
        </pc:spChg>
      </pc:sldChg>
      <pc:sldChg chg="modSp mod">
        <pc:chgData name="Trevor Guiles" userId="23510a6ddb9179a9" providerId="LiveId" clId="{A22A936F-50E4-4A21-8B13-9C613F6BA4EF}" dt="2022-06-11T22:20:01.932" v="19" actId="20577"/>
        <pc:sldMkLst>
          <pc:docMk/>
          <pc:sldMk cId="402285118" sldId="261"/>
        </pc:sldMkLst>
        <pc:spChg chg="mod">
          <ac:chgData name="Trevor Guiles" userId="23510a6ddb9179a9" providerId="LiveId" clId="{A22A936F-50E4-4A21-8B13-9C613F6BA4EF}" dt="2022-06-11T22:20:01.932" v="19" actId="20577"/>
          <ac:spMkLst>
            <pc:docMk/>
            <pc:sldMk cId="402285118" sldId="261"/>
            <ac:spMk id="6" creationId="{7197C492-00AA-4A08-449E-B6F2E17CBE8F}"/>
          </ac:spMkLst>
        </pc:spChg>
      </pc:sldChg>
      <pc:sldChg chg="modSp mod">
        <pc:chgData name="Trevor Guiles" userId="23510a6ddb9179a9" providerId="LiveId" clId="{A22A936F-50E4-4A21-8B13-9C613F6BA4EF}" dt="2022-06-11T22:24:36.709" v="20"/>
        <pc:sldMkLst>
          <pc:docMk/>
          <pc:sldMk cId="2966080272" sldId="262"/>
        </pc:sldMkLst>
        <pc:spChg chg="mod">
          <ac:chgData name="Trevor Guiles" userId="23510a6ddb9179a9" providerId="LiveId" clId="{A22A936F-50E4-4A21-8B13-9C613F6BA4EF}" dt="2022-06-11T22:24:36.709" v="20"/>
          <ac:spMkLst>
            <pc:docMk/>
            <pc:sldMk cId="2966080272" sldId="262"/>
            <ac:spMk id="6" creationId="{7197C492-00AA-4A08-449E-B6F2E17CBE8F}"/>
          </ac:spMkLst>
        </pc:spChg>
      </pc:sldChg>
      <pc:sldChg chg="modSp mod">
        <pc:chgData name="Trevor Guiles" userId="23510a6ddb9179a9" providerId="LiveId" clId="{A22A936F-50E4-4A21-8B13-9C613F6BA4EF}" dt="2022-06-11T22:25:08.617" v="31" actId="27636"/>
        <pc:sldMkLst>
          <pc:docMk/>
          <pc:sldMk cId="1389559170" sldId="264"/>
        </pc:sldMkLst>
        <pc:spChg chg="mod">
          <ac:chgData name="Trevor Guiles" userId="23510a6ddb9179a9" providerId="LiveId" clId="{A22A936F-50E4-4A21-8B13-9C613F6BA4EF}" dt="2022-06-11T22:25:08.617" v="31" actId="27636"/>
          <ac:spMkLst>
            <pc:docMk/>
            <pc:sldMk cId="1389559170" sldId="264"/>
            <ac:spMk id="6" creationId="{7197C492-00AA-4A08-449E-B6F2E17CBE8F}"/>
          </ac:spMkLst>
        </pc:spChg>
      </pc:sldChg>
      <pc:sldChg chg="modSp mod">
        <pc:chgData name="Trevor Guiles" userId="23510a6ddb9179a9" providerId="LiveId" clId="{A22A936F-50E4-4A21-8B13-9C613F6BA4EF}" dt="2022-06-11T22:25:38.311" v="35" actId="27636"/>
        <pc:sldMkLst>
          <pc:docMk/>
          <pc:sldMk cId="2737773446" sldId="266"/>
        </pc:sldMkLst>
        <pc:spChg chg="mod">
          <ac:chgData name="Trevor Guiles" userId="23510a6ddb9179a9" providerId="LiveId" clId="{A22A936F-50E4-4A21-8B13-9C613F6BA4EF}" dt="2022-06-11T22:25:38.311" v="35" actId="27636"/>
          <ac:spMkLst>
            <pc:docMk/>
            <pc:sldMk cId="2737773446" sldId="266"/>
            <ac:spMk id="6" creationId="{7197C492-00AA-4A08-449E-B6F2E17CBE8F}"/>
          </ac:spMkLst>
        </pc:spChg>
      </pc:sldChg>
      <pc:sldChg chg="modSp mod">
        <pc:chgData name="Trevor Guiles" userId="23510a6ddb9179a9" providerId="LiveId" clId="{A22A936F-50E4-4A21-8B13-9C613F6BA4EF}" dt="2022-06-11T22:25:23.333" v="32"/>
        <pc:sldMkLst>
          <pc:docMk/>
          <pc:sldMk cId="375732163" sldId="269"/>
        </pc:sldMkLst>
        <pc:spChg chg="mod">
          <ac:chgData name="Trevor Guiles" userId="23510a6ddb9179a9" providerId="LiveId" clId="{A22A936F-50E4-4A21-8B13-9C613F6BA4EF}" dt="2022-06-11T22:25:23.333" v="32"/>
          <ac:spMkLst>
            <pc:docMk/>
            <pc:sldMk cId="375732163" sldId="269"/>
            <ac:spMk id="6" creationId="{7197C492-00AA-4A08-449E-B6F2E17CBE8F}"/>
          </ac:spMkLst>
        </pc:spChg>
      </pc:sldChg>
      <pc:sldChg chg="modSp add mod">
        <pc:chgData name="Trevor Guiles" userId="23510a6ddb9179a9" providerId="LiveId" clId="{A22A936F-50E4-4A21-8B13-9C613F6BA4EF}" dt="2022-06-11T22:25:49.398" v="37" actId="27636"/>
        <pc:sldMkLst>
          <pc:docMk/>
          <pc:sldMk cId="3727702575" sldId="271"/>
        </pc:sldMkLst>
        <pc:spChg chg="mod">
          <ac:chgData name="Trevor Guiles" userId="23510a6ddb9179a9" providerId="LiveId" clId="{A22A936F-50E4-4A21-8B13-9C613F6BA4EF}" dt="2022-06-11T22:25:49.398" v="37" actId="27636"/>
          <ac:spMkLst>
            <pc:docMk/>
            <pc:sldMk cId="3727702575" sldId="271"/>
            <ac:spMk id="6" creationId="{7197C492-00AA-4A08-449E-B6F2E17CBE8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BAE2-9687-5EC1-467D-C8350A064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84376D-C297-1F26-A73A-5C26271A4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D1366-9246-F372-F879-67249DCF2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C44C6-3C33-50D0-7E08-AB16E615C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6586-40DF-9026-B953-740910BF5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9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56E2-4156-93CF-5902-8CEA1842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42C7D-6692-7299-3C3F-F5A7FF06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E4AF7-5C54-F443-DF39-159981E4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7754A-9413-00FE-185B-49B9A4D5E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DF721-6F64-6862-F6F0-DE910D650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0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CA82F3-85FE-AC07-62B7-214A47FA5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B64CF-3941-6017-3BD4-12C65DBD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2EE40-98A5-B0E4-B7D8-514BBC276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1FC48-5D2A-86FA-23AB-14755F3A9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676F4-F7B8-8EF8-727D-BEC0191EF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2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78842-8958-E50B-7D03-31C81CC2A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BF911-5D49-96F5-AC69-BFD355AD9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1A4E0-17E5-9C43-152C-08A215C5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A6380-79A5-1F6D-6CB5-35EE768E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D2B55-B78E-35A4-BD4F-1492F5215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4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8DDF9-D945-DEE3-48E9-D5431EE30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A8F53-21F8-4EFF-2DCD-37D2A52A2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67FDC-A5FA-5CBF-E642-9993EFDB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5F715-CE58-6C2C-67EE-7344D7D18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A3554-82E1-8D2F-BBCC-B17F1B5B3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1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0B600-5903-CC2A-8D4B-D99940D3B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A742A-0057-7A08-3B84-445DCD2800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0ED46-8598-BC1B-C69B-5353B8EEC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BFAA63-1D40-9F01-A1B3-441D43D6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673BB-1165-0C65-48AD-601DA440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9A3C7-8230-4E9D-03B9-5B122DCB5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AE028-88A8-016B-7E56-96B00DB9F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E2A72-25B6-C802-053A-8B197D9CD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493FB-1DBD-2989-40A3-37FF0D223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5E0692-0946-FD53-CD48-88BDE8164B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4ADCB7-8783-45F4-7580-A1065645BC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017CDF-5973-7E8A-976A-D3CDA2A56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59F951-9D48-6776-3E77-9C15B8CB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29793-564E-AF18-C47C-7F2C5B787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9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65E97-D9D2-38E4-403A-854D87A13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BBF45-F71C-5BD8-6894-5B2FF145B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0FB18-B3B6-EB23-6486-41FED6F68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4DB8A3-E67D-456F-BAD6-B51BF045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8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CBDDAF-D3AC-1EDD-781B-5FBA1C4DB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FB5FAD-52BB-4449-B09B-01005D1C9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FA731-F22D-E883-2DDC-1D75B2B4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3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22266-06E9-4828-D63D-01AAED132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32536-DF4F-8E9D-1AE2-9B43D1500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799A4-3CFB-1680-55AC-74511EDBB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84332-D0B5-9B02-33AE-0F536D9CB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4E5705-7314-3BE8-8458-E5C0208CF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4AF5C-8F5E-A29D-53F0-4F787B547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4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E9E80-42BB-186C-C145-3F99B9AC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AA3931-75B8-AEF1-DD2B-8DB22C7FFF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953DE-A5E2-7D27-D50D-A3E6DA9C2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7BF909-C378-5834-4AFC-8BBE84CD9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AC59A-FD54-9305-2CB1-C6CC526E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56217-9D08-DA78-B3FF-AA185D56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0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DC0F7A-8B88-D12F-2B1A-CCA3C13B5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820DC-01F5-55E7-9F85-7672808EC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538B7-0F61-ED37-63CB-2CCEDDCE03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3F880-4F08-4A9B-AB2D-FEE4867A60C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144B2-CD95-B266-90DB-EFDD5CBCB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46679-C74B-81BE-57D5-AD37DDE89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0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>
              <a:lumMod val="6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, timeline&#10;&#10;Description automatically generated">
            <a:extLst>
              <a:ext uri="{FF2B5EF4-FFF2-40B4-BE49-F238E27FC236}">
                <a16:creationId xmlns:a16="http://schemas.microsoft.com/office/drawing/2014/main" id="{705D05DE-FD8B-7570-5D30-350D5B50F5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59" r="-1" b="5020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920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63984"/>
            <a:ext cx="6430784" cy="5681709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latin typeface="Georgia Pro Black" panose="02040A02050405020203" pitchFamily="18" charset="0"/>
              </a:rPr>
              <a:t>Guard yourself from attractive false teaching!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B9E2AA0-355F-F278-07EF-198FF69A2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744" y="2710737"/>
            <a:ext cx="2163584" cy="1655762"/>
          </a:xfrm>
        </p:spPr>
        <p:txBody>
          <a:bodyPr anchor="ctr">
            <a:normAutofit/>
          </a:bodyPr>
          <a:lstStyle/>
          <a:p>
            <a:pPr algn="r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559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506026"/>
            <a:ext cx="6430784" cy="5255581"/>
          </a:xfrm>
        </p:spPr>
        <p:txBody>
          <a:bodyPr anchor="ctr">
            <a:noAutofit/>
          </a:bodyPr>
          <a:lstStyle/>
          <a:p>
            <a:pPr algn="l"/>
            <a:r>
              <a:rPr lang="en-US" sz="6600" dirty="0">
                <a:latin typeface="Georgia Pro Black" panose="02040A02050405020203" pitchFamily="18" charset="0"/>
              </a:rPr>
              <a:t>Repent of your sin!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B9E2AA0-355F-F278-07EF-198FF69A2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744" y="2710737"/>
            <a:ext cx="2163584" cy="1655762"/>
          </a:xfrm>
        </p:spPr>
        <p:txBody>
          <a:bodyPr anchor="ctr">
            <a:normAutofit/>
          </a:bodyPr>
          <a:lstStyle/>
          <a:p>
            <a:pPr algn="r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32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46229"/>
            <a:ext cx="6430784" cy="5663954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latin typeface="Georgia Pro Black" panose="02040A02050405020203" pitchFamily="18" charset="0"/>
              </a:rPr>
              <a:t>Leading others is a serious thing. Be extra careful!</a:t>
            </a:r>
          </a:p>
        </p:txBody>
      </p:sp>
    </p:spTree>
    <p:extLst>
      <p:ext uri="{BB962C8B-B14F-4D97-AF65-F5344CB8AC3E}">
        <p14:creationId xmlns:p14="http://schemas.microsoft.com/office/powerpoint/2010/main" val="2737773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46229"/>
            <a:ext cx="6430784" cy="5663954"/>
          </a:xfrm>
        </p:spPr>
        <p:txBody>
          <a:bodyPr anchor="ctr">
            <a:normAutofit/>
          </a:bodyPr>
          <a:lstStyle/>
          <a:p>
            <a:pPr algn="l"/>
            <a:r>
              <a:rPr lang="en-US" sz="6600">
                <a:latin typeface="Georgia Pro Black" panose="02040A02050405020203" pitchFamily="18" charset="0"/>
              </a:rPr>
              <a:t>Jesus is the ultimate relationship!</a:t>
            </a:r>
            <a:endParaRPr lang="en-US" sz="6600" dirty="0">
              <a:latin typeface="Georgia Pro Black" panose="02040A02050405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70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00528CC6-00AD-0107-CE4F-9C72870FE7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43" y="0"/>
            <a:ext cx="10285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53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990BC7-4735-E33E-72F9-B73E9884DB6F}"/>
              </a:ext>
            </a:extLst>
          </p:cNvPr>
          <p:cNvSpPr txBox="1"/>
          <p:nvPr/>
        </p:nvSpPr>
        <p:spPr>
          <a:xfrm>
            <a:off x="876300" y="693845"/>
            <a:ext cx="10439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>
                    <a:lumMod val="65000"/>
                  </a:schemeClr>
                </a:solidFill>
                <a:latin typeface="Georgia Pro Black" panose="02040A02050405020203" pitchFamily="18" charset="0"/>
              </a:rPr>
              <a:t>The Church of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0CA64912-C26C-3EDD-8954-6153C52D6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790825"/>
            <a:ext cx="12201525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3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823107"/>
            <a:ext cx="6430784" cy="3431023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latin typeface="Georgia Pro Black" panose="02040A02050405020203" pitchFamily="18" charset="0"/>
              </a:rPr>
              <a:t>The </a:t>
            </a:r>
            <a:r>
              <a:rPr lang="en-US" sz="6600" u="sng" dirty="0">
                <a:latin typeface="Georgia Pro Black" panose="02040A02050405020203" pitchFamily="18" charset="0"/>
              </a:rPr>
              <a:t>glowing</a:t>
            </a:r>
            <a:r>
              <a:rPr lang="en-US" sz="6600" dirty="0">
                <a:latin typeface="Georgia Pro Black" panose="02040A02050405020203" pitchFamily="18" charset="0"/>
              </a:rPr>
              <a:t> introduction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B9E2AA0-355F-F278-07EF-198FF69A2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744" y="2710737"/>
            <a:ext cx="2163584" cy="1655762"/>
          </a:xfrm>
        </p:spPr>
        <p:txBody>
          <a:bodyPr anchor="ctr">
            <a:normAutofit/>
          </a:bodyPr>
          <a:lstStyle/>
          <a:p>
            <a:pPr algn="r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16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823107"/>
            <a:ext cx="6430784" cy="3431023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latin typeface="Georgia Pro Black" panose="02040A02050405020203" pitchFamily="18" charset="0"/>
              </a:rPr>
              <a:t>A </a:t>
            </a:r>
            <a:r>
              <a:rPr lang="en-US" sz="6600" u="sng" dirty="0">
                <a:latin typeface="Georgia Pro Black" panose="02040A02050405020203" pitchFamily="18" charset="0"/>
              </a:rPr>
              <a:t>massive</a:t>
            </a:r>
            <a:r>
              <a:rPr lang="en-US" sz="6600" dirty="0">
                <a:latin typeface="Georgia Pro Black" panose="02040A02050405020203" pitchFamily="18" charset="0"/>
              </a:rPr>
              <a:t> problem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B9E2AA0-355F-F278-07EF-198FF69A2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744" y="2710737"/>
            <a:ext cx="2163584" cy="1655762"/>
          </a:xfrm>
        </p:spPr>
        <p:txBody>
          <a:bodyPr anchor="ctr">
            <a:normAutofit/>
          </a:bodyPr>
          <a:lstStyle/>
          <a:p>
            <a:pPr algn="r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0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823107"/>
            <a:ext cx="6430784" cy="3431023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latin typeface="Georgia Pro Black" panose="02040A02050405020203" pitchFamily="18" charset="0"/>
              </a:rPr>
              <a:t>The faithful </a:t>
            </a:r>
            <a:r>
              <a:rPr lang="en-US" sz="6600" u="sng" dirty="0">
                <a:latin typeface="Georgia Pro Black" panose="02040A02050405020203" pitchFamily="18" charset="0"/>
              </a:rPr>
              <a:t>remnant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B9E2AA0-355F-F278-07EF-198FF69A2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744" y="2710737"/>
            <a:ext cx="2163584" cy="1655762"/>
          </a:xfrm>
        </p:spPr>
        <p:txBody>
          <a:bodyPr anchor="ctr">
            <a:normAutofit/>
          </a:bodyPr>
          <a:lstStyle/>
          <a:p>
            <a:pPr algn="r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6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823107"/>
            <a:ext cx="6430784" cy="3431023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latin typeface="Georgia Pro Black" panose="02040A02050405020203" pitchFamily="18" charset="0"/>
              </a:rPr>
              <a:t>The </a:t>
            </a:r>
            <a:r>
              <a:rPr lang="en-US" sz="6600" u="sng" dirty="0">
                <a:latin typeface="Georgia Pro Black" panose="02040A02050405020203" pitchFamily="18" charset="0"/>
              </a:rPr>
              <a:t>fourth</a:t>
            </a:r>
            <a:r>
              <a:rPr lang="en-US" sz="6600" dirty="0">
                <a:latin typeface="Georgia Pro Black" panose="02040A02050405020203" pitchFamily="18" charset="0"/>
              </a:rPr>
              <a:t> reward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B9E2AA0-355F-F278-07EF-198FF69A2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744" y="2710737"/>
            <a:ext cx="2163584" cy="1655762"/>
          </a:xfrm>
        </p:spPr>
        <p:txBody>
          <a:bodyPr anchor="ctr">
            <a:normAutofit/>
          </a:bodyPr>
          <a:lstStyle/>
          <a:p>
            <a:pPr algn="r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8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9009A8-535B-5293-615E-73C08C9C4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1109"/>
            <a:ext cx="9144000" cy="5095782"/>
          </a:xfrm>
        </p:spPr>
        <p:txBody>
          <a:bodyPr anchor="ctr">
            <a:normAutofit/>
          </a:bodyPr>
          <a:lstStyle/>
          <a:p>
            <a:r>
              <a:rPr lang="en-US" sz="8800" dirty="0">
                <a:latin typeface="Georgia Pro Black" panose="02040A02050405020203" pitchFamily="18" charset="0"/>
              </a:rPr>
              <a:t>How does that apply to me?</a:t>
            </a:r>
          </a:p>
        </p:txBody>
      </p:sp>
    </p:spTree>
    <p:extLst>
      <p:ext uri="{BB962C8B-B14F-4D97-AF65-F5344CB8AC3E}">
        <p14:creationId xmlns:p14="http://schemas.microsoft.com/office/powerpoint/2010/main" val="1260463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506026"/>
            <a:ext cx="6430784" cy="5255581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latin typeface="Georgia Pro Black" panose="02040A02050405020203" pitchFamily="18" charset="0"/>
              </a:rPr>
              <a:t>Jesus sees! You cannot hide anything from Him!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B9E2AA0-355F-F278-07EF-198FF69A2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744" y="2710737"/>
            <a:ext cx="2163584" cy="1655762"/>
          </a:xfrm>
        </p:spPr>
        <p:txBody>
          <a:bodyPr anchor="ctr">
            <a:normAutofit/>
          </a:bodyPr>
          <a:lstStyle/>
          <a:p>
            <a:pPr algn="r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080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61</Words>
  <Application>Microsoft Office PowerPoint</Application>
  <PresentationFormat>Widescreen</PresentationFormat>
  <Paragraphs>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Georgia Pro Black</vt:lpstr>
      <vt:lpstr>Office Theme</vt:lpstr>
      <vt:lpstr>PowerPoint Presentation</vt:lpstr>
      <vt:lpstr>PowerPoint Presentation</vt:lpstr>
      <vt:lpstr>PowerPoint Presentation</vt:lpstr>
      <vt:lpstr>The glowing introduction</vt:lpstr>
      <vt:lpstr>A massive problem</vt:lpstr>
      <vt:lpstr>The faithful remnant</vt:lpstr>
      <vt:lpstr>The fourth reward</vt:lpstr>
      <vt:lpstr>How does that apply to me?</vt:lpstr>
      <vt:lpstr>Jesus sees! You cannot hide anything from Him!</vt:lpstr>
      <vt:lpstr>Guard yourself from attractive false teaching!</vt:lpstr>
      <vt:lpstr>Repent of your sin!</vt:lpstr>
      <vt:lpstr>Leading others is a serious thing. Be extra careful!</vt:lpstr>
      <vt:lpstr>Jesus is the ultimate relationship!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Guiles</dc:creator>
  <cp:lastModifiedBy>Trevor Guiles</cp:lastModifiedBy>
  <cp:revision>4</cp:revision>
  <dcterms:created xsi:type="dcterms:W3CDTF">2022-05-12T18:17:58Z</dcterms:created>
  <dcterms:modified xsi:type="dcterms:W3CDTF">2022-06-11T22:25:50Z</dcterms:modified>
</cp:coreProperties>
</file>