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72" r:id="rId5"/>
    <p:sldId id="273" r:id="rId6"/>
    <p:sldId id="277" r:id="rId7"/>
    <p:sldId id="261" r:id="rId8"/>
    <p:sldId id="266" r:id="rId9"/>
    <p:sldId id="268" r:id="rId10"/>
    <p:sldId id="271" r:id="rId11"/>
    <p:sldId id="26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0C41C-380A-4996-9FDB-637DFB6362E9}" v="4" dt="2023-04-02T18:29:39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r Guiles" userId="23510a6ddb9179a9" providerId="LiveId" clId="{B7E0C41C-380A-4996-9FDB-637DFB6362E9}"/>
    <pc:docChg chg="addSld delSld modSld">
      <pc:chgData name="Trevor Guiles" userId="23510a6ddb9179a9" providerId="LiveId" clId="{B7E0C41C-380A-4996-9FDB-637DFB6362E9}" dt="2023-04-01T21:06:46.505" v="48"/>
      <pc:docMkLst>
        <pc:docMk/>
      </pc:docMkLst>
      <pc:sldChg chg="modSp mod">
        <pc:chgData name="Trevor Guiles" userId="23510a6ddb9179a9" providerId="LiveId" clId="{B7E0C41C-380A-4996-9FDB-637DFB6362E9}" dt="2023-04-01T21:02:18.644" v="25" actId="6549"/>
        <pc:sldMkLst>
          <pc:docMk/>
          <pc:sldMk cId="2613491905" sldId="256"/>
        </pc:sldMkLst>
        <pc:spChg chg="mod">
          <ac:chgData name="Trevor Guiles" userId="23510a6ddb9179a9" providerId="LiveId" clId="{B7E0C41C-380A-4996-9FDB-637DFB6362E9}" dt="2023-04-01T21:02:14.734" v="16" actId="20577"/>
          <ac:spMkLst>
            <pc:docMk/>
            <pc:sldMk cId="2613491905" sldId="256"/>
            <ac:spMk id="2" creationId="{871AF6FE-B0D6-9A47-D8BC-F770B824C51F}"/>
          </ac:spMkLst>
        </pc:spChg>
        <pc:spChg chg="mod">
          <ac:chgData name="Trevor Guiles" userId="23510a6ddb9179a9" providerId="LiveId" clId="{B7E0C41C-380A-4996-9FDB-637DFB6362E9}" dt="2023-04-01T21:02:18.644" v="25" actId="6549"/>
          <ac:spMkLst>
            <pc:docMk/>
            <pc:sldMk cId="2613491905" sldId="256"/>
            <ac:spMk id="3" creationId="{A5A97D95-630C-2B43-2695-BC874E2B826B}"/>
          </ac:spMkLst>
        </pc:spChg>
      </pc:sldChg>
      <pc:sldChg chg="modSp mod">
        <pc:chgData name="Trevor Guiles" userId="23510a6ddb9179a9" providerId="LiveId" clId="{B7E0C41C-380A-4996-9FDB-637DFB6362E9}" dt="2023-04-01T21:02:52.695" v="29" actId="115"/>
        <pc:sldMkLst>
          <pc:docMk/>
          <pc:sldMk cId="4210886378" sldId="259"/>
        </pc:sldMkLst>
        <pc:spChg chg="mod">
          <ac:chgData name="Trevor Guiles" userId="23510a6ddb9179a9" providerId="LiveId" clId="{B7E0C41C-380A-4996-9FDB-637DFB6362E9}" dt="2023-04-01T21:02:52.695" v="29" actId="115"/>
          <ac:spMkLst>
            <pc:docMk/>
            <pc:sldMk cId="4210886378" sldId="259"/>
            <ac:spMk id="2" creationId="{871AF6FE-B0D6-9A47-D8BC-F770B824C51F}"/>
          </ac:spMkLst>
        </pc:spChg>
      </pc:sldChg>
      <pc:sldChg chg="modSp mod">
        <pc:chgData name="Trevor Guiles" userId="23510a6ddb9179a9" providerId="LiveId" clId="{B7E0C41C-380A-4996-9FDB-637DFB6362E9}" dt="2023-04-01T21:03:50.207" v="42"/>
        <pc:sldMkLst>
          <pc:docMk/>
          <pc:sldMk cId="2212897895" sldId="266"/>
        </pc:sldMkLst>
        <pc:spChg chg="mod">
          <ac:chgData name="Trevor Guiles" userId="23510a6ddb9179a9" providerId="LiveId" clId="{B7E0C41C-380A-4996-9FDB-637DFB6362E9}" dt="2023-04-01T21:03:50.207" v="42"/>
          <ac:spMkLst>
            <pc:docMk/>
            <pc:sldMk cId="2212897895" sldId="266"/>
            <ac:spMk id="2" creationId="{871AF6FE-B0D6-9A47-D8BC-F770B824C51F}"/>
          </ac:spMkLst>
        </pc:spChg>
      </pc:sldChg>
      <pc:sldChg chg="modSp mod">
        <pc:chgData name="Trevor Guiles" userId="23510a6ddb9179a9" providerId="LiveId" clId="{B7E0C41C-380A-4996-9FDB-637DFB6362E9}" dt="2023-04-01T21:06:36.920" v="47"/>
        <pc:sldMkLst>
          <pc:docMk/>
          <pc:sldMk cId="332358222" sldId="267"/>
        </pc:sldMkLst>
        <pc:spChg chg="mod">
          <ac:chgData name="Trevor Guiles" userId="23510a6ddb9179a9" providerId="LiveId" clId="{B7E0C41C-380A-4996-9FDB-637DFB6362E9}" dt="2023-04-01T21:06:36.920" v="47"/>
          <ac:spMkLst>
            <pc:docMk/>
            <pc:sldMk cId="332358222" sldId="267"/>
            <ac:spMk id="2" creationId="{871AF6FE-B0D6-9A47-D8BC-F770B824C51F}"/>
          </ac:spMkLst>
        </pc:spChg>
      </pc:sldChg>
      <pc:sldChg chg="modSp mod">
        <pc:chgData name="Trevor Guiles" userId="23510a6ddb9179a9" providerId="LiveId" clId="{B7E0C41C-380A-4996-9FDB-637DFB6362E9}" dt="2023-04-01T21:05:15.529" v="44"/>
        <pc:sldMkLst>
          <pc:docMk/>
          <pc:sldMk cId="4195898238" sldId="268"/>
        </pc:sldMkLst>
        <pc:spChg chg="mod">
          <ac:chgData name="Trevor Guiles" userId="23510a6ddb9179a9" providerId="LiveId" clId="{B7E0C41C-380A-4996-9FDB-637DFB6362E9}" dt="2023-04-01T21:05:15.529" v="44"/>
          <ac:spMkLst>
            <pc:docMk/>
            <pc:sldMk cId="4195898238" sldId="268"/>
            <ac:spMk id="2" creationId="{871AF6FE-B0D6-9A47-D8BC-F770B824C51F}"/>
          </ac:spMkLst>
        </pc:spChg>
      </pc:sldChg>
      <pc:sldChg chg="del">
        <pc:chgData name="Trevor Guiles" userId="23510a6ddb9179a9" providerId="LiveId" clId="{B7E0C41C-380A-4996-9FDB-637DFB6362E9}" dt="2023-04-01T21:06:23.521" v="45" actId="47"/>
        <pc:sldMkLst>
          <pc:docMk/>
          <pc:sldMk cId="1193507446" sldId="269"/>
        </pc:sldMkLst>
      </pc:sldChg>
      <pc:sldChg chg="del">
        <pc:chgData name="Trevor Guiles" userId="23510a6ddb9179a9" providerId="LiveId" clId="{B7E0C41C-380A-4996-9FDB-637DFB6362E9}" dt="2023-04-01T21:06:23.521" v="45" actId="47"/>
        <pc:sldMkLst>
          <pc:docMk/>
          <pc:sldMk cId="3845380314" sldId="270"/>
        </pc:sldMkLst>
      </pc:sldChg>
      <pc:sldChg chg="modSp mod">
        <pc:chgData name="Trevor Guiles" userId="23510a6ddb9179a9" providerId="LiveId" clId="{B7E0C41C-380A-4996-9FDB-637DFB6362E9}" dt="2023-04-01T21:05:05.357" v="43"/>
        <pc:sldMkLst>
          <pc:docMk/>
          <pc:sldMk cId="437720771" sldId="271"/>
        </pc:sldMkLst>
        <pc:spChg chg="mod">
          <ac:chgData name="Trevor Guiles" userId="23510a6ddb9179a9" providerId="LiveId" clId="{B7E0C41C-380A-4996-9FDB-637DFB6362E9}" dt="2023-04-01T21:05:05.357" v="43"/>
          <ac:spMkLst>
            <pc:docMk/>
            <pc:sldMk cId="437720771" sldId="271"/>
            <ac:spMk id="2" creationId="{871AF6FE-B0D6-9A47-D8BC-F770B824C51F}"/>
          </ac:spMkLst>
        </pc:spChg>
      </pc:sldChg>
      <pc:sldChg chg="modSp mod">
        <pc:chgData name="Trevor Guiles" userId="23510a6ddb9179a9" providerId="LiveId" clId="{B7E0C41C-380A-4996-9FDB-637DFB6362E9}" dt="2023-04-01T21:03:07.382" v="33" actId="115"/>
        <pc:sldMkLst>
          <pc:docMk/>
          <pc:sldMk cId="3666587956" sldId="272"/>
        </pc:sldMkLst>
        <pc:spChg chg="mod">
          <ac:chgData name="Trevor Guiles" userId="23510a6ddb9179a9" providerId="LiveId" clId="{B7E0C41C-380A-4996-9FDB-637DFB6362E9}" dt="2023-04-01T21:03:07.382" v="33" actId="115"/>
          <ac:spMkLst>
            <pc:docMk/>
            <pc:sldMk cId="3666587956" sldId="272"/>
            <ac:spMk id="2" creationId="{871AF6FE-B0D6-9A47-D8BC-F770B824C51F}"/>
          </ac:spMkLst>
        </pc:spChg>
      </pc:sldChg>
      <pc:sldChg chg="modSp mod">
        <pc:chgData name="Trevor Guiles" userId="23510a6ddb9179a9" providerId="LiveId" clId="{B7E0C41C-380A-4996-9FDB-637DFB6362E9}" dt="2023-04-01T21:03:22.414" v="38" actId="115"/>
        <pc:sldMkLst>
          <pc:docMk/>
          <pc:sldMk cId="1743381571" sldId="273"/>
        </pc:sldMkLst>
        <pc:spChg chg="mod">
          <ac:chgData name="Trevor Guiles" userId="23510a6ddb9179a9" providerId="LiveId" clId="{B7E0C41C-380A-4996-9FDB-637DFB6362E9}" dt="2023-04-01T21:03:22.414" v="38" actId="115"/>
          <ac:spMkLst>
            <pc:docMk/>
            <pc:sldMk cId="1743381571" sldId="273"/>
            <ac:spMk id="2" creationId="{871AF6FE-B0D6-9A47-D8BC-F770B824C51F}"/>
          </ac:spMkLst>
        </pc:spChg>
      </pc:sldChg>
      <pc:sldChg chg="del">
        <pc:chgData name="Trevor Guiles" userId="23510a6ddb9179a9" providerId="LiveId" clId="{B7E0C41C-380A-4996-9FDB-637DFB6362E9}" dt="2023-04-01T21:06:23.521" v="45" actId="47"/>
        <pc:sldMkLst>
          <pc:docMk/>
          <pc:sldMk cId="2610175190" sldId="274"/>
        </pc:sldMkLst>
      </pc:sldChg>
      <pc:sldChg chg="del">
        <pc:chgData name="Trevor Guiles" userId="23510a6ddb9179a9" providerId="LiveId" clId="{B7E0C41C-380A-4996-9FDB-637DFB6362E9}" dt="2023-04-01T21:06:23.521" v="45" actId="47"/>
        <pc:sldMkLst>
          <pc:docMk/>
          <pc:sldMk cId="2025271829" sldId="275"/>
        </pc:sldMkLst>
      </pc:sldChg>
      <pc:sldChg chg="del">
        <pc:chgData name="Trevor Guiles" userId="23510a6ddb9179a9" providerId="LiveId" clId="{B7E0C41C-380A-4996-9FDB-637DFB6362E9}" dt="2023-04-01T21:06:23.521" v="45" actId="47"/>
        <pc:sldMkLst>
          <pc:docMk/>
          <pc:sldMk cId="2345771015" sldId="276"/>
        </pc:sldMkLst>
      </pc:sldChg>
      <pc:sldChg chg="modSp add mod">
        <pc:chgData name="Trevor Guiles" userId="23510a6ddb9179a9" providerId="LiveId" clId="{B7E0C41C-380A-4996-9FDB-637DFB6362E9}" dt="2023-04-01T21:03:35.687" v="41" actId="115"/>
        <pc:sldMkLst>
          <pc:docMk/>
          <pc:sldMk cId="3184063163" sldId="277"/>
        </pc:sldMkLst>
        <pc:spChg chg="mod">
          <ac:chgData name="Trevor Guiles" userId="23510a6ddb9179a9" providerId="LiveId" clId="{B7E0C41C-380A-4996-9FDB-637DFB6362E9}" dt="2023-04-01T21:03:35.687" v="41" actId="115"/>
          <ac:spMkLst>
            <pc:docMk/>
            <pc:sldMk cId="3184063163" sldId="277"/>
            <ac:spMk id="2" creationId="{871AF6FE-B0D6-9A47-D8BC-F770B824C51F}"/>
          </ac:spMkLst>
        </pc:spChg>
      </pc:sldChg>
      <pc:sldChg chg="modSp add mod">
        <pc:chgData name="Trevor Guiles" userId="23510a6ddb9179a9" providerId="LiveId" clId="{B7E0C41C-380A-4996-9FDB-637DFB6362E9}" dt="2023-04-01T21:06:46.505" v="48"/>
        <pc:sldMkLst>
          <pc:docMk/>
          <pc:sldMk cId="1220349328" sldId="278"/>
        </pc:sldMkLst>
        <pc:spChg chg="mod">
          <ac:chgData name="Trevor Guiles" userId="23510a6ddb9179a9" providerId="LiveId" clId="{B7E0C41C-380A-4996-9FDB-637DFB6362E9}" dt="2023-04-01T21:06:46.505" v="48"/>
          <ac:spMkLst>
            <pc:docMk/>
            <pc:sldMk cId="1220349328" sldId="278"/>
            <ac:spMk id="2" creationId="{871AF6FE-B0D6-9A47-D8BC-F770B824C5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788C8-9AA2-25D7-9D66-53AECA82B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CFBA9A-451F-1E4F-5228-B6B0C4827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CD90D-0724-EB19-4148-3F1B6631F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C165D-EF37-C3BE-B80E-698FF98A1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CDCA9-A4BF-D6FE-63A3-254369F17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0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A9E7-2261-EC10-014E-B69E05A0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087FA6-7E5B-90AE-ACFE-193E900B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C723C-D55C-101A-B0ED-CE158BBED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A5086-185F-DA5D-CB54-833BC2B6C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59804-888B-147C-88DA-1F9336A80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0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DCA43-111B-6921-9910-F4BE02EDB3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8418F-E836-8589-F97B-8F8D0D4DC0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7B1BC-C866-D988-C730-2777E7808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D9557-EE93-3B8C-2B29-9AA68B82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E94A2-C80B-305D-1810-06D00EBBD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74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4FB44-36B5-0AE5-9384-01B932D81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043E-F6AD-9943-826B-B0046342D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9EBB9-1787-ED24-851D-7CEE2970B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9088-C2D9-1914-DE91-92BE1CD9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AE0A-AB37-9E4B-18ED-B0BC1C38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5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812D5-07ED-ADD0-1CF5-26AA4271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A47A4-5518-97E4-0F4D-50BB2AA9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6610CA-FE70-A798-0A17-74E2DDB6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9BAC-D01B-D278-EF5A-0CB07FF6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38D28-86FC-9CDF-841D-0AF15E3B2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1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63730-2F22-DF92-3A2F-6DD237629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2FD0D-1C0A-1021-591C-83BC5A478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878E5F-1744-81B5-F84E-01DDE18899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8D5B26-8D28-FA9D-12DF-1575FF3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C327-01A1-1784-7B22-631DA81F3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5EF80-8906-FB37-711E-00574226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281D-C476-5B04-90F3-7A600B6C5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39FEB-EB9C-481E-3600-A0CD3B426D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536EE-620F-38D4-85B4-136E78D88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51134B-02C8-74EC-AD00-BC9D23357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9CEDBF-D932-AF0A-2B80-65A6C55CAF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1FFD9-BDD1-99A7-7E66-DA02E3AA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26B6D6-EE75-783E-7D0A-44330385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BEBEB5-1375-433A-2980-66947D27B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6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AE8F-23C9-657E-C2C0-E0264B7F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A89E6D-0AF9-1878-EE96-827B4852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3B9DF9-B321-F71E-7F95-6DB8AAF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3E3FFE-48B1-C2DE-A94B-8ECF476F4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8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F32CE3-F8CC-CD30-3642-FF155EC6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DFAEA5-56A2-4AA9-7776-9A84A686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13C5F0-01A7-7B1F-1B44-93259BD4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08F6-ECDA-A30C-9C6A-1E20C882E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18CA3-00FA-D9DF-1C62-32AA9CA5B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6EF9C7-8EA0-2E8F-3909-469328598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F99E94-CA9E-E210-32DA-22B1417D0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75CBD-511B-A37B-A221-169DEA2B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B68E1-E1B0-5B41-4E55-8CDF520C8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2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8B5B5-AEDA-C210-F161-14D0B4D04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7D1644-6401-4440-E9B7-D6023AF0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EFE3B-B839-F09A-21D6-7EB2AE960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6E04C-8F0E-C41D-4C9B-01A4BB58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72F54-6922-BF7D-8AF8-A1DA91ED0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E22F3-7754-C569-9023-B39C53DD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A5AB30-5487-DEEF-9DAF-10F45F5A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D256C-8CD4-2865-D18A-E3FC9F825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C89515-F529-1932-E6B5-A0F7779BB2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2EAA-E2C7-444F-9014-1DC723534FD3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9F6C-AFAA-E4DA-76C2-68012BF67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32030-036B-2F0F-E133-10DA1C67E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4DFC2-1D6C-48C9-8C86-B1B0D3C31A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5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657A3D9B-DD81-F776-C464-44AA8DEA9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59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We don’t bargain with God!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20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will have His way!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8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I need to comply and support His plan!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349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960" y="486561"/>
            <a:ext cx="11216081" cy="3900881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Power of God's Plan:</a:t>
            </a:r>
            <a:b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</a:b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 Wants His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A97D95-630C-2B43-2695-BC874E2B8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74002"/>
            <a:ext cx="9144000" cy="109839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Stencil" panose="040409050D0802020404" pitchFamily="82" charset="0"/>
              </a:rPr>
              <a:t>Exodus 10</a:t>
            </a:r>
          </a:p>
        </p:txBody>
      </p:sp>
    </p:spTree>
    <p:extLst>
      <p:ext uri="{BB962C8B-B14F-4D97-AF65-F5344CB8AC3E}">
        <p14:creationId xmlns:p14="http://schemas.microsoft.com/office/powerpoint/2010/main" val="2613491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LORD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shows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His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supremacy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.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886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Pharoah is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unwilling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 to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comply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.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587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Egypt is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devastated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.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381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The LORD responds </a:t>
            </a:r>
            <a:r>
              <a:rPr lang="en-US" sz="6600" u="sng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swiftly</a:t>
            </a:r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.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063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115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How does that apply to me?</a:t>
            </a:r>
            <a:endParaRPr lang="en-US" sz="115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64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plan has many purposes!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97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BDBB3A76-7790-E514-614C-ABA74E6DBB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500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AF6FE-B0D6-9A47-D8BC-F770B824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89480"/>
            <a:ext cx="10515600" cy="2879040"/>
          </a:xfrm>
        </p:spPr>
        <p:txBody>
          <a:bodyPr anchor="ctr">
            <a:noAutofit/>
          </a:bodyPr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Stencil" panose="040409050D0802020404" pitchFamily="82" charset="0"/>
                <a:cs typeface="Forte Forward" panose="020B0604020202020204" pitchFamily="2" charset="0"/>
              </a:rPr>
              <a:t>God’s plan is not a suggestion!</a:t>
            </a:r>
            <a:endParaRPr lang="en-US" sz="6600" u="sng" dirty="0">
              <a:solidFill>
                <a:srgbClr val="FFFFFF"/>
              </a:solidFill>
              <a:latin typeface="Stencil" panose="040409050D0802020404" pitchFamily="82" charset="0"/>
              <a:cs typeface="Forte Forwar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82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75</Words>
  <Application>Microsoft Office PowerPoint</Application>
  <PresentationFormat>Widescreen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Stencil</vt:lpstr>
      <vt:lpstr>Office Theme</vt:lpstr>
      <vt:lpstr>PowerPoint Presentation</vt:lpstr>
      <vt:lpstr>The Power of God's Plan: God Wants His Way</vt:lpstr>
      <vt:lpstr>The LORD shows His supremacy.</vt:lpstr>
      <vt:lpstr>Pharoah is unwilling to comply.</vt:lpstr>
      <vt:lpstr>Egypt is devastated.</vt:lpstr>
      <vt:lpstr>The LORD responds swiftly.</vt:lpstr>
      <vt:lpstr>How does that apply to me?</vt:lpstr>
      <vt:lpstr>God’s plan has many purposes!</vt:lpstr>
      <vt:lpstr>God’s plan is not a suggestion!</vt:lpstr>
      <vt:lpstr>We don’t bargain with God!</vt:lpstr>
      <vt:lpstr>God will have His way!</vt:lpstr>
      <vt:lpstr>I need to comply and support His plan!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Trevor Guiles</dc:creator>
  <cp:lastModifiedBy>Trevor Guiles</cp:lastModifiedBy>
  <cp:revision>11</cp:revision>
  <dcterms:created xsi:type="dcterms:W3CDTF">2023-01-08T02:43:49Z</dcterms:created>
  <dcterms:modified xsi:type="dcterms:W3CDTF">2023-04-02T18:29:45Z</dcterms:modified>
</cp:coreProperties>
</file>