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9" r:id="rId2"/>
    <p:sldId id="271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78" r:id="rId1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80" autoAdjust="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5/16/2020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5/16/2020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5/16/2020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5/16/2020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5/16/2020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5/16/2020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The Truth and the Lie:</a:t>
            </a:r>
            <a:br>
              <a:rPr lang="en-US" sz="5400" b="1" dirty="0"/>
            </a:br>
            <a:r>
              <a:rPr lang="en-US" sz="5400" b="1" dirty="0"/>
              <a:t>The Coming of the End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2 Thessalonians 2</a:t>
            </a:r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God is our </a:t>
            </a:r>
            <a:r>
              <a:rPr lang="en-US" sz="5400" b="1" u="sng" dirty="0"/>
              <a:t>path</a:t>
            </a:r>
            <a:r>
              <a:rPr lang="en-US" sz="5400" b="1" dirty="0"/>
              <a:t> to </a:t>
            </a:r>
            <a:r>
              <a:rPr lang="en-US" sz="5400" b="1" u="sng" dirty="0"/>
              <a:t>truth</a:t>
            </a:r>
            <a:r>
              <a:rPr lang="en-US" sz="5400" b="1" dirty="0"/>
              <a:t>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4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9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Keep your </a:t>
            </a:r>
            <a:r>
              <a:rPr lang="en-US" sz="5400" b="1" u="sng" dirty="0"/>
              <a:t>mind</a:t>
            </a:r>
            <a:r>
              <a:rPr lang="en-US" sz="5400" b="1" dirty="0"/>
              <a:t> concerning the </a:t>
            </a:r>
            <a:r>
              <a:rPr lang="en-US" sz="5400" b="1" u="sng" dirty="0"/>
              <a:t>end</a:t>
            </a:r>
            <a:r>
              <a:rPr lang="en-US" sz="5400" b="1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The </a:t>
            </a:r>
            <a:r>
              <a:rPr lang="en-US" sz="5400" b="1" u="sng" dirty="0"/>
              <a:t>timing</a:t>
            </a:r>
            <a:r>
              <a:rPr lang="en-US" sz="5400" b="1" dirty="0"/>
              <a:t> of the </a:t>
            </a:r>
            <a:r>
              <a:rPr lang="en-US" sz="5400" b="1" u="sng" dirty="0"/>
              <a:t>end</a:t>
            </a:r>
            <a:r>
              <a:rPr lang="en-US" sz="5400" b="1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2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The </a:t>
            </a:r>
            <a:r>
              <a:rPr lang="en-US" sz="5400" b="1" u="sng" dirty="0"/>
              <a:t>Lie</a:t>
            </a:r>
            <a:r>
              <a:rPr lang="en-US" sz="5400" b="1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5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The </a:t>
            </a:r>
            <a:r>
              <a:rPr lang="en-US" sz="5400" b="1" u="sng" dirty="0"/>
              <a:t>Truth</a:t>
            </a:r>
            <a:r>
              <a:rPr lang="en-US" sz="5400" b="1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8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Berlin Sans FB Demi" panose="020E0802020502020306" pitchFamily="34" charset="0"/>
              </a:rPr>
              <a:t>What Does That Mean to 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The most important end times question is, “Are you </a:t>
            </a:r>
            <a:r>
              <a:rPr lang="en-US" sz="5400" b="1" u="sng" dirty="0"/>
              <a:t>saved</a:t>
            </a:r>
            <a:r>
              <a:rPr lang="en-US" sz="5400" b="1" dirty="0"/>
              <a:t> by the </a:t>
            </a:r>
            <a:r>
              <a:rPr lang="en-US" sz="5400" b="1" u="sng" dirty="0"/>
              <a:t>Holy Spirit</a:t>
            </a:r>
            <a:r>
              <a:rPr lang="en-US" sz="5400" b="1" dirty="0"/>
              <a:t>?”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7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This is </a:t>
            </a:r>
            <a:r>
              <a:rPr lang="en-US" sz="5400" b="1" u="sng" dirty="0"/>
              <a:t>not</a:t>
            </a:r>
            <a:r>
              <a:rPr lang="en-US" sz="5400" b="1" dirty="0"/>
              <a:t> the </a:t>
            </a:r>
            <a:r>
              <a:rPr lang="en-US" sz="5400" b="1" u="sng" dirty="0"/>
              <a:t>end</a:t>
            </a:r>
            <a:r>
              <a:rPr lang="en-US" sz="5400" b="1" dirty="0"/>
              <a:t> – but it could be </a:t>
            </a:r>
            <a:r>
              <a:rPr lang="en-US" sz="5400" b="1" u="sng" dirty="0"/>
              <a:t>close</a:t>
            </a:r>
            <a:r>
              <a:rPr lang="en-US" sz="5400" b="1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6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Don’t be </a:t>
            </a:r>
            <a:r>
              <a:rPr lang="en-US" sz="5400" b="1" u="sng" dirty="0"/>
              <a:t>fooled</a:t>
            </a:r>
            <a:r>
              <a:rPr lang="en-US" sz="5400" b="1" dirty="0"/>
              <a:t> by worldly </a:t>
            </a:r>
            <a:r>
              <a:rPr lang="en-US" sz="5400" b="1" u="sng" dirty="0"/>
              <a:t>propaganda</a:t>
            </a:r>
            <a:r>
              <a:rPr lang="en-US" sz="5400" b="1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3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0</TotalTime>
  <Words>84</Words>
  <Application>Microsoft Office PowerPoint</Application>
  <PresentationFormat>Custom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Berlin Sans FB Demi</vt:lpstr>
      <vt:lpstr>Cambria</vt:lpstr>
      <vt:lpstr>Red Radial 16x9</vt:lpstr>
      <vt:lpstr>The Truth and the Lie: The Coming of the End</vt:lpstr>
      <vt:lpstr>Keep your mind concerning the end.</vt:lpstr>
      <vt:lpstr>The timing of the end.</vt:lpstr>
      <vt:lpstr>The Lie.</vt:lpstr>
      <vt:lpstr>The Truth.</vt:lpstr>
      <vt:lpstr>What Does That Mean to Me?</vt:lpstr>
      <vt:lpstr>The most important end times question is, “Are you saved by the Holy Spirit?”</vt:lpstr>
      <vt:lpstr>This is not the end – but it could be close.</vt:lpstr>
      <vt:lpstr>Don’t be fooled by worldly propaganda.</vt:lpstr>
      <vt:lpstr>God is our path to truth!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Truth and the Lie: The Coming of the End</dc:title>
  <dc:creator>Trevor Guiles</dc:creator>
  <cp:lastModifiedBy>Trevor Guiles</cp:lastModifiedBy>
  <cp:revision>1</cp:revision>
  <dcterms:created xsi:type="dcterms:W3CDTF">2020-05-16T20:45:00Z</dcterms:created>
  <dcterms:modified xsi:type="dcterms:W3CDTF">2020-05-16T20:50:40Z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