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82" r:id="rId4"/>
    <p:sldId id="283" r:id="rId5"/>
    <p:sldId id="257" r:id="rId6"/>
    <p:sldId id="258" r:id="rId7"/>
    <p:sldId id="260" r:id="rId8"/>
    <p:sldId id="259" r:id="rId9"/>
    <p:sldId id="261" r:id="rId10"/>
    <p:sldId id="262" r:id="rId11"/>
    <p:sldId id="269" r:id="rId12"/>
    <p:sldId id="263" r:id="rId13"/>
    <p:sldId id="265" r:id="rId14"/>
    <p:sldId id="264" r:id="rId15"/>
    <p:sldId id="266" r:id="rId16"/>
    <p:sldId id="267" r:id="rId17"/>
    <p:sldId id="268" r:id="rId18"/>
    <p:sldId id="270" r:id="rId19"/>
    <p:sldId id="271" r:id="rId20"/>
    <p:sldId id="275" r:id="rId21"/>
    <p:sldId id="276" r:id="rId22"/>
    <p:sldId id="274" r:id="rId23"/>
    <p:sldId id="284" r:id="rId24"/>
    <p:sldId id="278" r:id="rId25"/>
    <p:sldId id="279" r:id="rId26"/>
    <p:sldId id="287" r:id="rId27"/>
    <p:sldId id="288" r:id="rId28"/>
    <p:sldId id="286" r:id="rId29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FD7D-FB0F-4486-9946-98B5633D51D9}" type="datetimeFigureOut">
              <a:rPr lang="pt-PT" smtClean="0"/>
              <a:t>05/06/2016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3B19-3651-4609-8768-21F155AFD65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34542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FD7D-FB0F-4486-9946-98B5633D51D9}" type="datetimeFigureOut">
              <a:rPr lang="pt-PT" smtClean="0"/>
              <a:t>05/06/2016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3B19-3651-4609-8768-21F155AFD65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95257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FD7D-FB0F-4486-9946-98B5633D51D9}" type="datetimeFigureOut">
              <a:rPr lang="pt-PT" smtClean="0"/>
              <a:t>05/06/2016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3B19-3651-4609-8768-21F155AFD65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31781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FD7D-FB0F-4486-9946-98B5633D51D9}" type="datetimeFigureOut">
              <a:rPr lang="pt-PT" smtClean="0"/>
              <a:t>05/06/2016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3B19-3651-4609-8768-21F155AFD65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4093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FD7D-FB0F-4486-9946-98B5633D51D9}" type="datetimeFigureOut">
              <a:rPr lang="pt-PT" smtClean="0"/>
              <a:t>05/06/2016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3B19-3651-4609-8768-21F155AFD65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86495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FD7D-FB0F-4486-9946-98B5633D51D9}" type="datetimeFigureOut">
              <a:rPr lang="pt-PT" smtClean="0"/>
              <a:t>05/06/2016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3B19-3651-4609-8768-21F155AFD65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58453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FD7D-FB0F-4486-9946-98B5633D51D9}" type="datetimeFigureOut">
              <a:rPr lang="pt-PT" smtClean="0"/>
              <a:t>05/06/2016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3B19-3651-4609-8768-21F155AFD65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52265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FD7D-FB0F-4486-9946-98B5633D51D9}" type="datetimeFigureOut">
              <a:rPr lang="pt-PT" smtClean="0"/>
              <a:t>05/06/2016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3B19-3651-4609-8768-21F155AFD65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46818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FD7D-FB0F-4486-9946-98B5633D51D9}" type="datetimeFigureOut">
              <a:rPr lang="pt-PT" smtClean="0"/>
              <a:t>05/06/2016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3B19-3651-4609-8768-21F155AFD65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14852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FD7D-FB0F-4486-9946-98B5633D51D9}" type="datetimeFigureOut">
              <a:rPr lang="pt-PT" smtClean="0"/>
              <a:t>05/06/2016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3B19-3651-4609-8768-21F155AFD65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86817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FD7D-FB0F-4486-9946-98B5633D51D9}" type="datetimeFigureOut">
              <a:rPr lang="pt-PT" smtClean="0"/>
              <a:t>05/06/2016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3B19-3651-4609-8768-21F155AFD65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68201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BFD7D-FB0F-4486-9946-98B5633D51D9}" type="datetimeFigureOut">
              <a:rPr lang="pt-PT" smtClean="0"/>
              <a:t>05/06/2016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93B19-3651-4609-8768-21F155AFD65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26192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tribe"/>
          <p:cNvSpPr>
            <a:spLocks noChangeAspect="1" noChangeArrowheads="1"/>
          </p:cNvSpPr>
          <p:nvPr/>
        </p:nvSpPr>
        <p:spPr bwMode="auto">
          <a:xfrm>
            <a:off x="-31751" y="-136526"/>
            <a:ext cx="8367367" cy="836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487" y="0"/>
            <a:ext cx="9409044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pt-PT" sz="6000" dirty="0">
                <a:latin typeface="Arial Rounded MT Bold" panose="020F0704030504030204" pitchFamily="34" charset="0"/>
              </a:rPr>
              <a:t>Tribal Ministry in Portugal</a:t>
            </a:r>
          </a:p>
        </p:txBody>
      </p:sp>
    </p:spTree>
    <p:extLst>
      <p:ext uri="{BB962C8B-B14F-4D97-AF65-F5344CB8AC3E}">
        <p14:creationId xmlns:p14="http://schemas.microsoft.com/office/powerpoint/2010/main" val="4274566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85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23" y="1"/>
            <a:ext cx="900332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8123" y="365125"/>
            <a:ext cx="9003324" cy="1325563"/>
          </a:xfrm>
        </p:spPr>
        <p:txBody>
          <a:bodyPr/>
          <a:lstStyle/>
          <a:p>
            <a:pPr algn="ctr"/>
            <a:r>
              <a:rPr lang="pt-PT" dirty="0">
                <a:latin typeface="Arial Rounded MT Bold" panose="020F0704030504030204" pitchFamily="34" charset="0"/>
              </a:rPr>
              <a:t>Surf Tribe</a:t>
            </a:r>
          </a:p>
        </p:txBody>
      </p:sp>
    </p:spTree>
    <p:extLst>
      <p:ext uri="{BB962C8B-B14F-4D97-AF65-F5344CB8AC3E}">
        <p14:creationId xmlns:p14="http://schemas.microsoft.com/office/powerpoint/2010/main" val="841899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02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258" y="0"/>
            <a:ext cx="8575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03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686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686" y="1"/>
            <a:ext cx="9144000" cy="1537251"/>
          </a:xfrm>
        </p:spPr>
        <p:txBody>
          <a:bodyPr/>
          <a:lstStyle/>
          <a:p>
            <a:pPr algn="ctr"/>
            <a:r>
              <a:rPr lang="pt-PT" dirty="0">
                <a:latin typeface="Arial Rounded MT Bold" panose="020F0704030504030204" pitchFamily="34" charset="0"/>
              </a:rPr>
              <a:t>Running Tribe</a:t>
            </a:r>
          </a:p>
        </p:txBody>
      </p:sp>
    </p:spTree>
    <p:extLst>
      <p:ext uri="{BB962C8B-B14F-4D97-AF65-F5344CB8AC3E}">
        <p14:creationId xmlns:p14="http://schemas.microsoft.com/office/powerpoint/2010/main" val="2790014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597" y="0"/>
            <a:ext cx="8595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15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904" y="0"/>
            <a:ext cx="90736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56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80160" y="1"/>
            <a:ext cx="9144000" cy="1272208"/>
          </a:xfrm>
        </p:spPr>
        <p:txBody>
          <a:bodyPr/>
          <a:lstStyle/>
          <a:p>
            <a:pPr algn="ctr"/>
            <a:r>
              <a:rPr lang="pt-PT" dirty="0">
                <a:latin typeface="Arial Rounded MT Bold" panose="020F0704030504030204" pitchFamily="34" charset="0"/>
              </a:rPr>
              <a:t>ESL Tribe</a:t>
            </a:r>
          </a:p>
        </p:txBody>
      </p:sp>
    </p:spTree>
    <p:extLst>
      <p:ext uri="{BB962C8B-B14F-4D97-AF65-F5344CB8AC3E}">
        <p14:creationId xmlns:p14="http://schemas.microsoft.com/office/powerpoint/2010/main" val="3536115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65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45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pt-PT" sz="6000" dirty="0">
                <a:latin typeface="Arial Rounded MT Bold" panose="020F0704030504030204" pitchFamily="34" charset="0"/>
              </a:rPr>
              <a:t>What is a tribe?</a:t>
            </a:r>
          </a:p>
        </p:txBody>
      </p:sp>
    </p:spTree>
    <p:extLst>
      <p:ext uri="{BB962C8B-B14F-4D97-AF65-F5344CB8AC3E}">
        <p14:creationId xmlns:p14="http://schemas.microsoft.com/office/powerpoint/2010/main" val="2168125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1232451"/>
          </a:xfrm>
        </p:spPr>
        <p:txBody>
          <a:bodyPr/>
          <a:lstStyle/>
          <a:p>
            <a:pPr algn="ctr"/>
            <a:r>
              <a:rPr lang="pt-PT" dirty="0">
                <a:latin typeface="Arial Rounded MT Bold" panose="020F0704030504030204" pitchFamily="34" charset="0"/>
              </a:rPr>
              <a:t>Basketball Tribe</a:t>
            </a:r>
          </a:p>
        </p:txBody>
      </p:sp>
    </p:spTree>
    <p:extLst>
      <p:ext uri="{BB962C8B-B14F-4D97-AF65-F5344CB8AC3E}">
        <p14:creationId xmlns:p14="http://schemas.microsoft.com/office/powerpoint/2010/main" val="15178235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61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003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1470990"/>
          </a:xfrm>
        </p:spPr>
        <p:txBody>
          <a:bodyPr/>
          <a:lstStyle/>
          <a:p>
            <a:pPr algn="ctr"/>
            <a:r>
              <a:rPr lang="pt-PT" dirty="0">
                <a:latin typeface="Arial Rounded MT Bold" panose="020F0704030504030204" pitchFamily="34" charset="0"/>
              </a:rPr>
              <a:t>Hiking Tribe</a:t>
            </a:r>
          </a:p>
        </p:txBody>
      </p:sp>
    </p:spTree>
    <p:extLst>
      <p:ext uri="{BB962C8B-B14F-4D97-AF65-F5344CB8AC3E}">
        <p14:creationId xmlns:p14="http://schemas.microsoft.com/office/powerpoint/2010/main" val="4208131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48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77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051" y="0"/>
            <a:ext cx="8574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174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18" y="0"/>
            <a:ext cx="94620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68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765" y="0"/>
            <a:ext cx="84946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5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</p:spPr>
        <p:txBody>
          <a:bodyPr>
            <a:normAutofit/>
          </a:bodyPr>
          <a:lstStyle/>
          <a:p>
            <a:pPr algn="ctr"/>
            <a:r>
              <a:rPr lang="pt-PT" sz="6000" dirty="0">
                <a:latin typeface="Arial Rounded MT Bold" panose="020F0704030504030204" pitchFamily="34" charset="0"/>
              </a:rPr>
              <a:t>What is a tribe?</a:t>
            </a:r>
            <a:br>
              <a:rPr lang="pt-PT" sz="6000" dirty="0">
                <a:latin typeface="Arial Rounded MT Bold" panose="020F0704030504030204" pitchFamily="34" charset="0"/>
              </a:rPr>
            </a:br>
            <a:br>
              <a:rPr lang="pt-PT" sz="6000" dirty="0">
                <a:latin typeface="Arial Rounded MT Bold" panose="020F0704030504030204" pitchFamily="34" charset="0"/>
              </a:rPr>
            </a:br>
            <a:r>
              <a:rPr lang="pt-PT" i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“A tribe is a group of people connected to one another, connected to a leader and connected to an idea.” </a:t>
            </a:r>
            <a:r>
              <a:rPr lang="pt-PT" i="1" dirty="0">
                <a:latin typeface="Arial Rounded MT Bold" panose="020F0704030504030204" pitchFamily="34" charset="0"/>
              </a:rPr>
              <a:t>  </a:t>
            </a:r>
            <a:r>
              <a:rPr lang="pt-PT" sz="3200" dirty="0">
                <a:latin typeface="Arial Rounded MT Bold" panose="020F0704030504030204" pitchFamily="34" charset="0"/>
              </a:rPr>
              <a:t>(Seth Godin)</a:t>
            </a:r>
          </a:p>
        </p:txBody>
      </p:sp>
    </p:spTree>
    <p:extLst>
      <p:ext uri="{BB962C8B-B14F-4D97-AF65-F5344CB8AC3E}">
        <p14:creationId xmlns:p14="http://schemas.microsoft.com/office/powerpoint/2010/main" val="1245206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</p:spPr>
        <p:txBody>
          <a:bodyPr>
            <a:normAutofit/>
          </a:bodyPr>
          <a:lstStyle/>
          <a:p>
            <a:r>
              <a:rPr lang="pt-PT" sz="6000" dirty="0">
                <a:latin typeface="Arial Rounded MT Bold" panose="020F0704030504030204" pitchFamily="34" charset="0"/>
              </a:rPr>
              <a:t>             What is a tribe?</a:t>
            </a:r>
            <a:br>
              <a:rPr lang="pt-PT" sz="6000" dirty="0">
                <a:latin typeface="Arial Rounded MT Bold" panose="020F0704030504030204" pitchFamily="34" charset="0"/>
              </a:rPr>
            </a:br>
            <a:br>
              <a:rPr lang="pt-PT" sz="6000" dirty="0">
                <a:latin typeface="Arial Rounded MT Bold" panose="020F0704030504030204" pitchFamily="34" charset="0"/>
              </a:rPr>
            </a:br>
            <a:r>
              <a:rPr lang="pt-PT" sz="6000" dirty="0">
                <a:latin typeface="Arial Rounded MT Bold" panose="020F0704030504030204" pitchFamily="34" charset="0"/>
              </a:rPr>
              <a:t>	</a:t>
            </a:r>
            <a:r>
              <a:rPr lang="pt-PT" sz="4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 group needs only two things to </a:t>
            </a:r>
            <a:br>
              <a:rPr lang="pt-PT" sz="4800" dirty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r>
              <a:rPr lang="pt-PT" sz="4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	be a tribe:</a:t>
            </a:r>
            <a:br>
              <a:rPr lang="pt-PT" sz="4800" dirty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br>
              <a:rPr lang="pt-PT" sz="4800" dirty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r>
              <a:rPr lang="pt-PT" sz="4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			</a:t>
            </a:r>
            <a:r>
              <a:rPr lang="pt-PT" sz="4800" i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•  shared interest</a:t>
            </a:r>
            <a:br>
              <a:rPr lang="pt-PT" sz="4800" i="1" dirty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br>
              <a:rPr lang="pt-PT" sz="4800" i="1" dirty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r>
              <a:rPr lang="pt-PT" sz="4800" i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			•  way to communicate</a:t>
            </a:r>
          </a:p>
        </p:txBody>
      </p:sp>
    </p:spTree>
    <p:extLst>
      <p:ext uri="{BB962C8B-B14F-4D97-AF65-F5344CB8AC3E}">
        <p14:creationId xmlns:p14="http://schemas.microsoft.com/office/powerpoint/2010/main" val="2512816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227" y="0"/>
            <a:ext cx="9144000" cy="69775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4226" y="1"/>
            <a:ext cx="9144001" cy="1192695"/>
          </a:xfrm>
        </p:spPr>
        <p:txBody>
          <a:bodyPr/>
          <a:lstStyle/>
          <a:p>
            <a:pPr algn="ctr"/>
            <a:r>
              <a:rPr lang="pt-PT" dirty="0">
                <a:latin typeface="Arial Rounded MT Bold" panose="020F0704030504030204" pitchFamily="34" charset="0"/>
              </a:rPr>
              <a:t>Motorcycle Tribe</a:t>
            </a:r>
          </a:p>
        </p:txBody>
      </p:sp>
    </p:spTree>
    <p:extLst>
      <p:ext uri="{BB962C8B-B14F-4D97-AF65-F5344CB8AC3E}">
        <p14:creationId xmlns:p14="http://schemas.microsoft.com/office/powerpoint/2010/main" val="911907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4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43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51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68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108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673" y="0"/>
            <a:ext cx="9127435" cy="1166191"/>
          </a:xfrm>
        </p:spPr>
        <p:txBody>
          <a:bodyPr/>
          <a:lstStyle/>
          <a:p>
            <a:pPr algn="ctr"/>
            <a:r>
              <a:rPr lang="pt-PT" dirty="0">
                <a:latin typeface="Arial Rounded MT Bold" panose="020F0704030504030204" pitchFamily="34" charset="0"/>
              </a:rPr>
              <a:t>Choral Group Tribe</a:t>
            </a:r>
          </a:p>
        </p:txBody>
      </p:sp>
    </p:spTree>
    <p:extLst>
      <p:ext uri="{BB962C8B-B14F-4D97-AF65-F5344CB8AC3E}">
        <p14:creationId xmlns:p14="http://schemas.microsoft.com/office/powerpoint/2010/main" val="654933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5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859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35</Words>
  <Application>Microsoft Office PowerPoint</Application>
  <PresentationFormat>Widescreen</PresentationFormat>
  <Paragraphs>11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Arial Rounded MT Bold</vt:lpstr>
      <vt:lpstr>Calibri</vt:lpstr>
      <vt:lpstr>Calibri Light</vt:lpstr>
      <vt:lpstr>Office Theme</vt:lpstr>
      <vt:lpstr>Tribal Ministry in Portugal</vt:lpstr>
      <vt:lpstr>What is a tribe?</vt:lpstr>
      <vt:lpstr>What is a tribe?  “A tribe is a group of people connected to one another, connected to a leader and connected to an idea.”   (Seth Godin)</vt:lpstr>
      <vt:lpstr>             What is a tribe?   A group needs only two things to   be a tribe:     •  shared interest     •  way to communicate</vt:lpstr>
      <vt:lpstr>Motorcycle Tribe</vt:lpstr>
      <vt:lpstr>PowerPoint Presentation</vt:lpstr>
      <vt:lpstr>PowerPoint Presentation</vt:lpstr>
      <vt:lpstr>Choral Group Tribe</vt:lpstr>
      <vt:lpstr>PowerPoint Presentation</vt:lpstr>
      <vt:lpstr>PowerPoint Presentation</vt:lpstr>
      <vt:lpstr>Surf Tribe</vt:lpstr>
      <vt:lpstr>PowerPoint Presentation</vt:lpstr>
      <vt:lpstr>PowerPoint Presentation</vt:lpstr>
      <vt:lpstr>Running Tribe</vt:lpstr>
      <vt:lpstr>PowerPoint Presentation</vt:lpstr>
      <vt:lpstr>PowerPoint Presentation</vt:lpstr>
      <vt:lpstr>ESL Tribe</vt:lpstr>
      <vt:lpstr>PowerPoint Presentation</vt:lpstr>
      <vt:lpstr>PowerPoint Presentation</vt:lpstr>
      <vt:lpstr>Basketball Tribe</vt:lpstr>
      <vt:lpstr>PowerPoint Presentation</vt:lpstr>
      <vt:lpstr>PowerPoint Presentation</vt:lpstr>
      <vt:lpstr>Hiking Tribe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Douglas Fry</dc:creator>
  <cp:lastModifiedBy>Douglas Fry</cp:lastModifiedBy>
  <cp:revision>24</cp:revision>
  <dcterms:created xsi:type="dcterms:W3CDTF">2016-05-01T10:18:05Z</dcterms:created>
  <dcterms:modified xsi:type="dcterms:W3CDTF">2016-06-05T23:15:20Z</dcterms:modified>
</cp:coreProperties>
</file>